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4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8" r:id="rId22"/>
    <p:sldId id="279" r:id="rId23"/>
    <p:sldId id="276" r:id="rId24"/>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74"/>
  </p:normalViewPr>
  <p:slideViewPr>
    <p:cSldViewPr>
      <p:cViewPr varScale="1">
        <p:scale>
          <a:sx n="106" d="100"/>
          <a:sy n="106" d="100"/>
        </p:scale>
        <p:origin x="3112"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7CD19250-19AB-784B-A5DB-546DFBF687A0}" type="datetimeFigureOut">
              <a:rPr lang="en-US" smtClean="0"/>
              <a:t>11/12/2025</a:t>
            </a:fld>
            <a:endParaRPr lang="en-US"/>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1ECBE371-002D-B04E-8036-DDCF5F855A8B}" type="slidenum">
              <a:rPr lang="en-US" smtClean="0"/>
              <a:t>‹#›</a:t>
            </a:fld>
            <a:endParaRPr lang="en-US"/>
          </a:p>
        </p:txBody>
      </p:sp>
    </p:spTree>
    <p:extLst>
      <p:ext uri="{BB962C8B-B14F-4D97-AF65-F5344CB8AC3E}">
        <p14:creationId xmlns:p14="http://schemas.microsoft.com/office/powerpoint/2010/main" val="158065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82930" y="3118104"/>
            <a:ext cx="6606540" cy="211226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65860" y="5632704"/>
            <a:ext cx="544068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chemeClr val="bg1"/>
                </a:solidFill>
                <a:latin typeface="Arial Unicode MS"/>
                <a:cs typeface="Arial Unicode MS"/>
              </a:defRPr>
            </a:lvl1pPr>
          </a:lstStyle>
          <a:p>
            <a:endParaRPr/>
          </a:p>
        </p:txBody>
      </p:sp>
      <p:sp>
        <p:nvSpPr>
          <p:cNvPr id="3" name="Holder 3"/>
          <p:cNvSpPr>
            <a:spLocks noGrp="1"/>
          </p:cNvSpPr>
          <p:nvPr>
            <p:ph type="body" idx="1"/>
          </p:nvPr>
        </p:nvSpPr>
        <p:spPr/>
        <p:txBody>
          <a:bodyPr lIns="0" tIns="0" rIns="0" bIns="0"/>
          <a:lstStyle>
            <a:lvl1pPr>
              <a:defRPr sz="1200" b="0" i="0">
                <a:solidFill>
                  <a:schemeClr val="tx1"/>
                </a:solidFill>
                <a:latin typeface="Arial Unicode MS"/>
                <a:cs typeface="Arial Unicode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chemeClr val="bg1"/>
                </a:solidFill>
                <a:latin typeface="Arial Unicode MS"/>
                <a:cs typeface="Arial Unicode MS"/>
              </a:defRPr>
            </a:lvl1pPr>
          </a:lstStyle>
          <a:p>
            <a:endParaRPr/>
          </a:p>
        </p:txBody>
      </p:sp>
      <p:sp>
        <p:nvSpPr>
          <p:cNvPr id="3" name="Holder 3"/>
          <p:cNvSpPr>
            <a:spLocks noGrp="1"/>
          </p:cNvSpPr>
          <p:nvPr>
            <p:ph sz="half" idx="2"/>
          </p:nvPr>
        </p:nvSpPr>
        <p:spPr>
          <a:xfrm>
            <a:off x="388620" y="2313432"/>
            <a:ext cx="3380994" cy="66385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002786" y="2313432"/>
            <a:ext cx="3380994" cy="66385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0" i="0">
                <a:solidFill>
                  <a:schemeClr val="bg1"/>
                </a:solidFill>
                <a:latin typeface="Arial Unicode MS"/>
                <a:cs typeface="Arial Unicode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38657" y="463295"/>
            <a:ext cx="6895084" cy="1216660"/>
          </a:xfrm>
          <a:prstGeom prst="rect">
            <a:avLst/>
          </a:prstGeom>
        </p:spPr>
        <p:txBody>
          <a:bodyPr wrap="square" lIns="0" tIns="0" rIns="0" bIns="0">
            <a:spAutoFit/>
          </a:bodyPr>
          <a:lstStyle>
            <a:lvl1pPr>
              <a:defRPr sz="2600" b="0" i="0">
                <a:solidFill>
                  <a:schemeClr val="bg1"/>
                </a:solidFill>
                <a:latin typeface="Arial Unicode MS"/>
                <a:cs typeface="Arial Unicode MS"/>
              </a:defRPr>
            </a:lvl1pPr>
          </a:lstStyle>
          <a:p>
            <a:endParaRPr/>
          </a:p>
        </p:txBody>
      </p:sp>
      <p:sp>
        <p:nvSpPr>
          <p:cNvPr id="3" name="Holder 3"/>
          <p:cNvSpPr>
            <a:spLocks noGrp="1"/>
          </p:cNvSpPr>
          <p:nvPr>
            <p:ph type="body" idx="1"/>
          </p:nvPr>
        </p:nvSpPr>
        <p:spPr>
          <a:xfrm>
            <a:off x="444500" y="2221483"/>
            <a:ext cx="6883400" cy="2698750"/>
          </a:xfrm>
          <a:prstGeom prst="rect">
            <a:avLst/>
          </a:prstGeom>
        </p:spPr>
        <p:txBody>
          <a:bodyPr wrap="square" lIns="0" tIns="0" rIns="0" bIns="0">
            <a:spAutoFit/>
          </a:bodyPr>
          <a:lstStyle>
            <a:lvl1pPr>
              <a:defRPr sz="1200" b="0" i="0">
                <a:solidFill>
                  <a:schemeClr val="tx1"/>
                </a:solidFill>
                <a:latin typeface="Arial Unicode MS"/>
                <a:cs typeface="Arial Unicode MS"/>
              </a:defRPr>
            </a:lvl1pPr>
          </a:lstStyle>
          <a:p>
            <a:endParaRPr/>
          </a:p>
        </p:txBody>
      </p:sp>
      <p:sp>
        <p:nvSpPr>
          <p:cNvPr id="4" name="Holder 4"/>
          <p:cNvSpPr>
            <a:spLocks noGrp="1"/>
          </p:cNvSpPr>
          <p:nvPr>
            <p:ph type="ftr" sz="quarter" idx="5"/>
          </p:nvPr>
        </p:nvSpPr>
        <p:spPr>
          <a:xfrm>
            <a:off x="2642616" y="9354312"/>
            <a:ext cx="2487168" cy="5029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88620" y="9354312"/>
            <a:ext cx="1787652" cy="5029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11/12/2025</a:t>
            </a:fld>
            <a:endParaRPr lang="en-US"/>
          </a:p>
        </p:txBody>
      </p:sp>
      <p:sp>
        <p:nvSpPr>
          <p:cNvPr id="6" name="Holder 6"/>
          <p:cNvSpPr>
            <a:spLocks noGrp="1"/>
          </p:cNvSpPr>
          <p:nvPr>
            <p:ph type="sldNum" sz="quarter" idx="7"/>
          </p:nvPr>
        </p:nvSpPr>
        <p:spPr>
          <a:xfrm>
            <a:off x="5596128" y="9354312"/>
            <a:ext cx="1787652" cy="5029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5.xml"/><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7.jpg"/><Relationship Id="rId7" Type="http://schemas.openxmlformats.org/officeDocument/2006/relationships/image" Target="../media/image22.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27.jp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457200"/>
            <a:ext cx="3392804" cy="2954655"/>
          </a:xfrm>
          <a:prstGeom prst="rect">
            <a:avLst/>
          </a:prstGeom>
          <a:solidFill>
            <a:srgbClr val="663366"/>
          </a:solidFill>
        </p:spPr>
        <p:txBody>
          <a:bodyPr vert="horz" wrap="square" lIns="0" tIns="0" rIns="0" bIns="0" rtlCol="0">
            <a:spAutoFit/>
          </a:bodyPr>
          <a:lstStyle/>
          <a:p>
            <a:pPr marL="323850">
              <a:lnSpc>
                <a:spcPct val="100000"/>
              </a:lnSpc>
              <a:spcBef>
                <a:spcPts val="5"/>
              </a:spcBef>
            </a:pPr>
            <a:br>
              <a:rPr lang="en-US" altLang="zh-CN" sz="3600" dirty="0">
                <a:latin typeface="Times New Roman"/>
                <a:cs typeface="Times New Roman"/>
              </a:rPr>
            </a:br>
            <a:br>
              <a:rPr lang="en-US" altLang="zh-CN" sz="3600" dirty="0">
                <a:latin typeface="Times New Roman"/>
                <a:cs typeface="Times New Roman"/>
              </a:rPr>
            </a:br>
            <a:r>
              <a:rPr lang="en-US" altLang="zh-CN" sz="3200" dirty="0"/>
              <a:t>SMART HOME</a:t>
            </a:r>
            <a:br>
              <a:rPr lang="en-US" altLang="zh-CN" sz="3200" dirty="0"/>
            </a:br>
            <a:r>
              <a:rPr lang="en-US" altLang="zh-CN" sz="2400" dirty="0"/>
              <a:t>(thewiseconn.com)</a:t>
            </a:r>
            <a:br>
              <a:rPr lang="en-US" altLang="zh-CN" sz="2400" dirty="0"/>
            </a:br>
            <a:br>
              <a:rPr lang="en-US" altLang="zh-CN" sz="3200" dirty="0"/>
            </a:br>
            <a:endParaRPr sz="3200" dirty="0"/>
          </a:p>
        </p:txBody>
      </p:sp>
      <p:sp>
        <p:nvSpPr>
          <p:cNvPr id="3" name="object 3"/>
          <p:cNvSpPr txBox="1"/>
          <p:nvPr/>
        </p:nvSpPr>
        <p:spPr>
          <a:xfrm>
            <a:off x="457200" y="6019799"/>
            <a:ext cx="6858000" cy="3639458"/>
          </a:xfrm>
          <a:prstGeom prst="rect">
            <a:avLst/>
          </a:prstGeom>
          <a:solidFill>
            <a:srgbClr val="666699"/>
          </a:solidFill>
        </p:spPr>
        <p:txBody>
          <a:bodyPr vert="horz" wrap="square" lIns="0" tIns="0" rIns="0" bIns="0" rtlCol="0">
            <a:spAutoFit/>
          </a:bodyPr>
          <a:lstStyle/>
          <a:p>
            <a:pPr marL="91440">
              <a:spcBef>
                <a:spcPts val="10"/>
              </a:spcBef>
              <a:spcAft>
                <a:spcPts val="600"/>
              </a:spcAft>
            </a:pPr>
            <a:r>
              <a:rPr lang="en-US" sz="2800" dirty="0">
                <a:solidFill>
                  <a:schemeClr val="bg1"/>
                </a:solidFill>
                <a:effectLst/>
              </a:rPr>
              <a:t>Company Profile </a:t>
            </a:r>
            <a:r>
              <a:rPr lang="en-US" sz="2000" dirty="0">
                <a:solidFill>
                  <a:schemeClr val="bg1"/>
                </a:solidFill>
                <a:effectLst/>
              </a:rPr>
              <a:t>(www.thewiseconn.com)</a:t>
            </a:r>
          </a:p>
          <a:p>
            <a:pPr marL="91440">
              <a:spcBef>
                <a:spcPts val="10"/>
              </a:spcBef>
              <a:spcAft>
                <a:spcPts val="600"/>
              </a:spcAft>
            </a:pPr>
            <a:br>
              <a:rPr lang="en-US" sz="2800" dirty="0">
                <a:solidFill>
                  <a:schemeClr val="bg1"/>
                </a:solidFill>
                <a:effectLst/>
              </a:rPr>
            </a:br>
            <a:r>
              <a:rPr lang="en-US" sz="2400" dirty="0">
                <a:solidFill>
                  <a:schemeClr val="bg1"/>
                </a:solidFill>
                <a:effectLst/>
              </a:rPr>
              <a:t>Wise Connect Technologies Corporation was established in 2012 and is a company specializing in the research and development of intelligent control technology. Its products include distributed large-scale intelligent systems capable of centralized control over an entire building, community, or even an entire city.</a:t>
            </a:r>
          </a:p>
          <a:p>
            <a:pPr>
              <a:lnSpc>
                <a:spcPct val="100000"/>
              </a:lnSpc>
              <a:spcBef>
                <a:spcPts val="10"/>
              </a:spcBef>
            </a:pPr>
            <a:endParaRPr sz="2650" dirty="0">
              <a:latin typeface="Times New Roman"/>
              <a:cs typeface="Times New Roman"/>
            </a:endParaRPr>
          </a:p>
        </p:txBody>
      </p:sp>
      <p:sp>
        <p:nvSpPr>
          <p:cNvPr id="4" name="object 4"/>
          <p:cNvSpPr/>
          <p:nvPr/>
        </p:nvSpPr>
        <p:spPr>
          <a:xfrm>
            <a:off x="3925823" y="457200"/>
            <a:ext cx="3380231" cy="27432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57200" y="3276600"/>
            <a:ext cx="3377184" cy="2538984"/>
          </a:xfrm>
          <a:prstGeom prst="rect">
            <a:avLst/>
          </a:prstGeom>
          <a:blipFill>
            <a:blip r:embed="rId3" cstate="print"/>
            <a:stretch>
              <a:fillRect/>
            </a:stretch>
          </a:blipFill>
        </p:spPr>
        <p:txBody>
          <a:bodyPr wrap="square" lIns="0" tIns="0" rIns="0" bIns="0" rtlCol="0"/>
          <a:lstStyle/>
          <a:p>
            <a:endParaRPr/>
          </a:p>
        </p:txBody>
      </p:sp>
      <p:pic>
        <p:nvPicPr>
          <p:cNvPr id="8" name="Picture 7">
            <a:extLst>
              <a:ext uri="{FF2B5EF4-FFF2-40B4-BE49-F238E27FC236}">
                <a16:creationId xmlns:a16="http://schemas.microsoft.com/office/drawing/2014/main" id="{19CB278E-43A0-1BC9-CF85-44CF53ED03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498" y="3276600"/>
            <a:ext cx="3385312" cy="25389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44500" y="5997955"/>
            <a:ext cx="6839696" cy="232115"/>
          </a:xfrm>
          <a:prstGeom prst="rect">
            <a:avLst/>
          </a:prstGeom>
        </p:spPr>
        <p:txBody>
          <a:bodyPr vert="horz" wrap="square" lIns="0" tIns="16510" rIns="0" bIns="0" rtlCol="0">
            <a:spAutoFit/>
          </a:bodyPr>
          <a:lstStyle/>
          <a:p>
            <a:pPr marL="12700">
              <a:spcBef>
                <a:spcPts val="130"/>
              </a:spcBef>
            </a:pPr>
            <a:r>
              <a:rPr lang="en-US" sz="1400" b="1" dirty="0">
                <a:effectLst/>
                <a:latin typeface="Arial" panose="020B0604020202020204" pitchFamily="34" charset="0"/>
                <a:cs typeface="Arial" panose="020B0604020202020204" pitchFamily="34" charset="0"/>
              </a:rPr>
              <a:t>Power Switch::</a:t>
            </a:r>
          </a:p>
        </p:txBody>
      </p:sp>
      <p:sp>
        <p:nvSpPr>
          <p:cNvPr id="5" name="object 5"/>
          <p:cNvSpPr/>
          <p:nvPr/>
        </p:nvSpPr>
        <p:spPr>
          <a:xfrm>
            <a:off x="675924" y="838565"/>
            <a:ext cx="2944367" cy="1794662"/>
          </a:xfrm>
          <a:prstGeom prst="rect">
            <a:avLst/>
          </a:prstGeom>
          <a:blipFill>
            <a:blip r:embed="rId2"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6" name="object 6"/>
          <p:cNvSpPr/>
          <p:nvPr/>
        </p:nvSpPr>
        <p:spPr>
          <a:xfrm>
            <a:off x="484312" y="3552981"/>
            <a:ext cx="6778027" cy="2238516"/>
          </a:xfrm>
          <a:prstGeom prst="rect">
            <a:avLst/>
          </a:prstGeom>
          <a:blipFill>
            <a:blip r:embed="rId3"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7" name="object 7"/>
          <p:cNvSpPr/>
          <p:nvPr/>
        </p:nvSpPr>
        <p:spPr>
          <a:xfrm>
            <a:off x="488204" y="6373367"/>
            <a:ext cx="2190987" cy="1612665"/>
          </a:xfrm>
          <a:prstGeom prst="rect">
            <a:avLst/>
          </a:prstGeom>
          <a:blipFill>
            <a:blip r:embed="rId4" cstate="print"/>
            <a:stretch>
              <a:fillRect/>
            </a:stretch>
          </a:blipFill>
          <a:effectLst>
            <a:glow rad="139700">
              <a:schemeClr val="accent6">
                <a:satMod val="175000"/>
                <a:alpha val="40000"/>
              </a:schemeClr>
            </a:glow>
          </a:effectLst>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2160524"/>
            <a:ext cx="6810327" cy="232756"/>
          </a:xfrm>
          <a:prstGeom prst="rect">
            <a:avLst/>
          </a:prstGeom>
        </p:spPr>
        <p:txBody>
          <a:bodyPr vert="horz" wrap="square" lIns="0" tIns="17145" rIns="0" bIns="0" rtlCol="0">
            <a:spAutoFit/>
          </a:bodyPr>
          <a:lstStyle/>
          <a:p>
            <a:pPr marL="12700">
              <a:spcBef>
                <a:spcPts val="135"/>
              </a:spcBef>
            </a:pPr>
            <a:r>
              <a:rPr lang="en-US" sz="1400" b="1" dirty="0">
                <a:effectLst/>
                <a:latin typeface="Arial" panose="020B0604020202020204" pitchFamily="34" charset="0"/>
                <a:cs typeface="Arial" panose="020B0604020202020204" pitchFamily="34" charset="0"/>
              </a:rPr>
              <a:t>Lawn Irrigation System</a:t>
            </a:r>
          </a:p>
        </p:txBody>
      </p:sp>
      <p:sp>
        <p:nvSpPr>
          <p:cNvPr id="4" name="object 4"/>
          <p:cNvSpPr txBox="1"/>
          <p:nvPr/>
        </p:nvSpPr>
        <p:spPr>
          <a:xfrm>
            <a:off x="444500" y="6110732"/>
            <a:ext cx="2527300" cy="232115"/>
          </a:xfrm>
          <a:prstGeom prst="rect">
            <a:avLst/>
          </a:prstGeom>
        </p:spPr>
        <p:txBody>
          <a:bodyPr vert="horz" wrap="square" lIns="0" tIns="16510" rIns="0" bIns="0" rtlCol="0">
            <a:spAutoFit/>
          </a:bodyPr>
          <a:lstStyle/>
          <a:p>
            <a:pPr marL="12700">
              <a:lnSpc>
                <a:spcPct val="100000"/>
              </a:lnSpc>
              <a:spcBef>
                <a:spcPts val="130"/>
              </a:spcBef>
            </a:pPr>
            <a:r>
              <a:rPr lang="en-US" sz="1400" b="1" spc="45" dirty="0">
                <a:solidFill>
                  <a:srgbClr val="404040"/>
                </a:solidFill>
                <a:latin typeface="Arial" panose="020B0604020202020204" pitchFamily="34" charset="0"/>
                <a:cs typeface="Arial" panose="020B0604020202020204" pitchFamily="34" charset="0"/>
              </a:rPr>
              <a:t>Rice Cooker:</a:t>
            </a:r>
            <a:endParaRPr sz="1400" b="1" dirty="0">
              <a:latin typeface="Arial" panose="020B0604020202020204" pitchFamily="34" charset="0"/>
              <a:cs typeface="Arial" panose="020B0604020202020204" pitchFamily="34" charset="0"/>
            </a:endParaRPr>
          </a:p>
        </p:txBody>
      </p:sp>
      <p:sp>
        <p:nvSpPr>
          <p:cNvPr id="6" name="object 6"/>
          <p:cNvSpPr/>
          <p:nvPr/>
        </p:nvSpPr>
        <p:spPr>
          <a:xfrm>
            <a:off x="477630" y="484439"/>
            <a:ext cx="6810327" cy="1457328"/>
          </a:xfrm>
          <a:prstGeom prst="rect">
            <a:avLst/>
          </a:prstGeom>
          <a:blipFill>
            <a:blip r:embed="rId2"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7" name="object 7"/>
          <p:cNvSpPr/>
          <p:nvPr/>
        </p:nvSpPr>
        <p:spPr>
          <a:xfrm>
            <a:off x="620487" y="2646338"/>
            <a:ext cx="5030152" cy="1582256"/>
          </a:xfrm>
          <a:prstGeom prst="rect">
            <a:avLst/>
          </a:prstGeom>
          <a:blipFill>
            <a:blip r:embed="rId3"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8" name="object 8"/>
          <p:cNvSpPr/>
          <p:nvPr/>
        </p:nvSpPr>
        <p:spPr>
          <a:xfrm>
            <a:off x="477630" y="4936784"/>
            <a:ext cx="6810327" cy="977310"/>
          </a:xfrm>
          <a:prstGeom prst="rect">
            <a:avLst/>
          </a:prstGeom>
          <a:blipFill>
            <a:blip r:embed="rId4"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9" name="object 9"/>
          <p:cNvSpPr/>
          <p:nvPr/>
        </p:nvSpPr>
        <p:spPr>
          <a:xfrm>
            <a:off x="457200" y="6486144"/>
            <a:ext cx="3480816" cy="2609087"/>
          </a:xfrm>
          <a:prstGeom prst="rect">
            <a:avLst/>
          </a:prstGeom>
          <a:blipFill>
            <a:blip r:embed="rId5" cstate="print"/>
            <a:stretch>
              <a:fillRect/>
            </a:stretch>
          </a:blipFill>
          <a:effectLst>
            <a:glow rad="139700">
              <a:schemeClr val="accent6">
                <a:satMod val="175000"/>
                <a:alpha val="40000"/>
              </a:schemeClr>
            </a:glow>
          </a:effectLst>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3367532"/>
            <a:ext cx="3060700" cy="232756"/>
          </a:xfrm>
          <a:prstGeom prst="rect">
            <a:avLst/>
          </a:prstGeom>
        </p:spPr>
        <p:txBody>
          <a:bodyPr vert="horz" wrap="square" lIns="0" tIns="17145" rIns="0" bIns="0" rtlCol="0">
            <a:spAutoFit/>
          </a:bodyPr>
          <a:lstStyle/>
          <a:p>
            <a:r>
              <a:rPr lang="en-US" sz="1400" b="1" dirty="0">
                <a:effectLst/>
                <a:latin typeface="Arial" panose="020B0604020202020204" pitchFamily="34" charset="0"/>
                <a:cs typeface="Arial" panose="020B0604020202020204" pitchFamily="34" charset="0"/>
              </a:rPr>
              <a:t>Electricity Meter Function:</a:t>
            </a:r>
          </a:p>
        </p:txBody>
      </p:sp>
      <p:sp>
        <p:nvSpPr>
          <p:cNvPr id="3" name="object 3"/>
          <p:cNvSpPr txBox="1"/>
          <p:nvPr/>
        </p:nvSpPr>
        <p:spPr>
          <a:xfrm>
            <a:off x="444500" y="5647435"/>
            <a:ext cx="1384300" cy="460382"/>
          </a:xfrm>
          <a:prstGeom prst="rect">
            <a:avLst/>
          </a:prstGeom>
        </p:spPr>
        <p:txBody>
          <a:bodyPr vert="horz" wrap="square" lIns="0" tIns="16510" rIns="0" bIns="0" rtlCol="0">
            <a:spAutoFit/>
          </a:bodyPr>
          <a:lstStyle/>
          <a:p>
            <a:pPr marL="12700">
              <a:spcBef>
                <a:spcPts val="130"/>
              </a:spcBef>
            </a:pPr>
            <a:r>
              <a:rPr lang="en-US" sz="1400" b="1" dirty="0">
                <a:effectLst/>
                <a:latin typeface="Arial" panose="020B0604020202020204" pitchFamily="34" charset="0"/>
                <a:cs typeface="Arial" panose="020B0604020202020204" pitchFamily="34" charset="0"/>
              </a:rPr>
              <a:t>Garage Control</a:t>
            </a:r>
          </a:p>
          <a:p>
            <a:pPr marL="12700">
              <a:lnSpc>
                <a:spcPct val="100000"/>
              </a:lnSpc>
              <a:spcBef>
                <a:spcPts val="130"/>
              </a:spcBef>
            </a:pPr>
            <a:endParaRPr sz="1400" b="1" dirty="0">
              <a:latin typeface="Arial" panose="020B0604020202020204" pitchFamily="34" charset="0"/>
              <a:cs typeface="Arial" panose="020B0604020202020204" pitchFamily="34" charset="0"/>
            </a:endParaRPr>
          </a:p>
        </p:txBody>
      </p:sp>
      <p:sp>
        <p:nvSpPr>
          <p:cNvPr id="7" name="object 7"/>
          <p:cNvSpPr/>
          <p:nvPr/>
        </p:nvSpPr>
        <p:spPr>
          <a:xfrm>
            <a:off x="491184" y="477613"/>
            <a:ext cx="6796828" cy="121799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464004" y="1944525"/>
            <a:ext cx="6804978" cy="122318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84387" y="3767111"/>
            <a:ext cx="6796828" cy="1687391"/>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470847" y="6040231"/>
            <a:ext cx="6823880" cy="127354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11"/>
          <p:cNvSpPr/>
          <p:nvPr/>
        </p:nvSpPr>
        <p:spPr>
          <a:xfrm>
            <a:off x="381000" y="609600"/>
            <a:ext cx="6845808" cy="3557016"/>
          </a:xfrm>
          <a:prstGeom prst="rect">
            <a:avLst/>
          </a:prstGeom>
          <a:blipFill>
            <a:blip r:embed="rId2" cstate="print"/>
            <a:stretch>
              <a:fillRect/>
            </a:stretch>
          </a:blipFill>
          <a:effectLst>
            <a:glow rad="139700">
              <a:schemeClr val="accent6">
                <a:satMod val="175000"/>
                <a:alpha val="40000"/>
              </a:schemeClr>
            </a:glow>
          </a:effectLst>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42851" y="3051694"/>
            <a:ext cx="317489" cy="76902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6618430" y="5004778"/>
            <a:ext cx="488445" cy="35399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70128" y="5786012"/>
            <a:ext cx="0" cy="1233170"/>
          </a:xfrm>
          <a:custGeom>
            <a:avLst/>
            <a:gdLst/>
            <a:ahLst/>
            <a:cxnLst/>
            <a:rect l="l" t="t" r="r" b="b"/>
            <a:pathLst>
              <a:path h="1233170">
                <a:moveTo>
                  <a:pt x="0" y="1232884"/>
                </a:moveTo>
                <a:lnTo>
                  <a:pt x="0" y="0"/>
                </a:lnTo>
              </a:path>
            </a:pathLst>
          </a:custGeom>
          <a:ln w="3175">
            <a:solidFill>
              <a:srgbClr val="000000"/>
            </a:solidFill>
          </a:ln>
        </p:spPr>
        <p:txBody>
          <a:bodyPr wrap="square" lIns="0" tIns="0" rIns="0" bIns="0" rtlCol="0"/>
          <a:lstStyle/>
          <a:p>
            <a:endParaRPr/>
          </a:p>
        </p:txBody>
      </p:sp>
      <p:sp>
        <p:nvSpPr>
          <p:cNvPr id="5" name="object 5"/>
          <p:cNvSpPr/>
          <p:nvPr/>
        </p:nvSpPr>
        <p:spPr>
          <a:xfrm>
            <a:off x="1245535" y="1837119"/>
            <a:ext cx="1600200" cy="0"/>
          </a:xfrm>
          <a:custGeom>
            <a:avLst/>
            <a:gdLst/>
            <a:ahLst/>
            <a:cxnLst/>
            <a:rect l="l" t="t" r="r" b="b"/>
            <a:pathLst>
              <a:path w="1600200">
                <a:moveTo>
                  <a:pt x="0" y="0"/>
                </a:moveTo>
                <a:lnTo>
                  <a:pt x="1599657" y="0"/>
                </a:lnTo>
              </a:path>
            </a:pathLst>
          </a:custGeom>
          <a:ln w="9155">
            <a:solidFill>
              <a:srgbClr val="000000"/>
            </a:solidFill>
          </a:ln>
        </p:spPr>
        <p:txBody>
          <a:bodyPr wrap="square" lIns="0" tIns="0" rIns="0" bIns="0" rtlCol="0"/>
          <a:lstStyle/>
          <a:p>
            <a:endParaRPr/>
          </a:p>
        </p:txBody>
      </p:sp>
      <p:sp>
        <p:nvSpPr>
          <p:cNvPr id="6" name="object 6"/>
          <p:cNvSpPr/>
          <p:nvPr/>
        </p:nvSpPr>
        <p:spPr>
          <a:xfrm>
            <a:off x="1282168" y="2130082"/>
            <a:ext cx="1355725" cy="0"/>
          </a:xfrm>
          <a:custGeom>
            <a:avLst/>
            <a:gdLst/>
            <a:ahLst/>
            <a:cxnLst/>
            <a:rect l="l" t="t" r="r" b="b"/>
            <a:pathLst>
              <a:path w="1355725">
                <a:moveTo>
                  <a:pt x="0" y="0"/>
                </a:moveTo>
                <a:lnTo>
                  <a:pt x="1355435" y="0"/>
                </a:lnTo>
              </a:path>
            </a:pathLst>
          </a:custGeom>
          <a:ln w="9155">
            <a:solidFill>
              <a:srgbClr val="000000"/>
            </a:solidFill>
          </a:ln>
        </p:spPr>
        <p:txBody>
          <a:bodyPr wrap="square" lIns="0" tIns="0" rIns="0" bIns="0" rtlCol="0"/>
          <a:lstStyle/>
          <a:p>
            <a:endParaRPr/>
          </a:p>
        </p:txBody>
      </p:sp>
      <p:sp>
        <p:nvSpPr>
          <p:cNvPr id="7" name="object 7"/>
          <p:cNvSpPr/>
          <p:nvPr/>
        </p:nvSpPr>
        <p:spPr>
          <a:xfrm>
            <a:off x="1245535" y="2688542"/>
            <a:ext cx="1612265" cy="0"/>
          </a:xfrm>
          <a:custGeom>
            <a:avLst/>
            <a:gdLst/>
            <a:ahLst/>
            <a:cxnLst/>
            <a:rect l="l" t="t" r="r" b="b"/>
            <a:pathLst>
              <a:path w="1612264">
                <a:moveTo>
                  <a:pt x="0" y="0"/>
                </a:moveTo>
                <a:lnTo>
                  <a:pt x="1611869" y="0"/>
                </a:lnTo>
              </a:path>
            </a:pathLst>
          </a:custGeom>
          <a:ln w="12206">
            <a:solidFill>
              <a:srgbClr val="000000"/>
            </a:solidFill>
          </a:ln>
        </p:spPr>
        <p:txBody>
          <a:bodyPr wrap="square" lIns="0" tIns="0" rIns="0" bIns="0" rtlCol="0"/>
          <a:lstStyle/>
          <a:p>
            <a:endParaRPr/>
          </a:p>
        </p:txBody>
      </p:sp>
      <p:sp>
        <p:nvSpPr>
          <p:cNvPr id="8" name="object 8"/>
          <p:cNvSpPr/>
          <p:nvPr/>
        </p:nvSpPr>
        <p:spPr>
          <a:xfrm>
            <a:off x="1282168" y="2981505"/>
            <a:ext cx="1661160" cy="0"/>
          </a:xfrm>
          <a:custGeom>
            <a:avLst/>
            <a:gdLst/>
            <a:ahLst/>
            <a:cxnLst/>
            <a:rect l="l" t="t" r="r" b="b"/>
            <a:pathLst>
              <a:path w="1661160">
                <a:moveTo>
                  <a:pt x="0" y="0"/>
                </a:moveTo>
                <a:lnTo>
                  <a:pt x="1660713" y="0"/>
                </a:lnTo>
              </a:path>
            </a:pathLst>
          </a:custGeom>
          <a:ln w="12206">
            <a:solidFill>
              <a:srgbClr val="000000"/>
            </a:solidFill>
          </a:ln>
        </p:spPr>
        <p:txBody>
          <a:bodyPr wrap="square" lIns="0" tIns="0" rIns="0" bIns="0" rtlCol="0"/>
          <a:lstStyle/>
          <a:p>
            <a:endParaRPr/>
          </a:p>
        </p:txBody>
      </p:sp>
      <p:sp>
        <p:nvSpPr>
          <p:cNvPr id="9" name="object 9"/>
          <p:cNvSpPr txBox="1"/>
          <p:nvPr/>
        </p:nvSpPr>
        <p:spPr>
          <a:xfrm>
            <a:off x="486390" y="493880"/>
            <a:ext cx="112395" cy="208915"/>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EDC118"/>
                </a:solidFill>
                <a:latin typeface="Arial"/>
                <a:cs typeface="Arial"/>
              </a:rPr>
              <a:t>0</a:t>
            </a:r>
            <a:endParaRPr sz="1200">
              <a:latin typeface="Arial"/>
              <a:cs typeface="Arial"/>
            </a:endParaRPr>
          </a:p>
        </p:txBody>
      </p:sp>
      <p:sp>
        <p:nvSpPr>
          <p:cNvPr id="10" name="object 10"/>
          <p:cNvSpPr txBox="1"/>
          <p:nvPr/>
        </p:nvSpPr>
        <p:spPr>
          <a:xfrm>
            <a:off x="736961" y="556949"/>
            <a:ext cx="869315" cy="310515"/>
          </a:xfrm>
          <a:prstGeom prst="rect">
            <a:avLst/>
          </a:prstGeom>
        </p:spPr>
        <p:txBody>
          <a:bodyPr vert="horz" wrap="square" lIns="0" tIns="12700" rIns="0" bIns="0" rtlCol="0">
            <a:spAutoFit/>
          </a:bodyPr>
          <a:lstStyle/>
          <a:p>
            <a:pPr marL="12700">
              <a:lnSpc>
                <a:spcPct val="100000"/>
              </a:lnSpc>
              <a:spcBef>
                <a:spcPts val="100"/>
              </a:spcBef>
            </a:pPr>
            <a:r>
              <a:rPr sz="800" b="1" spc="-30" dirty="0">
                <a:solidFill>
                  <a:srgbClr val="567CEB"/>
                </a:solidFill>
                <a:latin typeface="Arial"/>
                <a:cs typeface="Arial"/>
              </a:rPr>
              <a:t>Event</a:t>
            </a:r>
            <a:r>
              <a:rPr sz="800" b="1" spc="-45" dirty="0">
                <a:solidFill>
                  <a:srgbClr val="567CEB"/>
                </a:solidFill>
                <a:latin typeface="Arial"/>
                <a:cs typeface="Arial"/>
              </a:rPr>
              <a:t> </a:t>
            </a:r>
            <a:r>
              <a:rPr sz="800" b="1" spc="-15" dirty="0">
                <a:solidFill>
                  <a:srgbClr val="567CEB"/>
                </a:solidFill>
                <a:latin typeface="Arial"/>
                <a:cs typeface="Arial"/>
              </a:rPr>
              <a:t>Name:</a:t>
            </a:r>
            <a:endParaRPr sz="800">
              <a:latin typeface="Arial"/>
              <a:cs typeface="Arial"/>
            </a:endParaRPr>
          </a:p>
          <a:p>
            <a:pPr marL="260985">
              <a:lnSpc>
                <a:spcPct val="100000"/>
              </a:lnSpc>
              <a:spcBef>
                <a:spcPts val="560"/>
              </a:spcBef>
            </a:pPr>
            <a:r>
              <a:rPr sz="600" spc="10" dirty="0">
                <a:solidFill>
                  <a:srgbClr val="412F36"/>
                </a:solidFill>
                <a:latin typeface="Arial"/>
                <a:cs typeface="Arial"/>
              </a:rPr>
              <a:t>D</a:t>
            </a:r>
            <a:r>
              <a:rPr sz="600" spc="10" dirty="0">
                <a:solidFill>
                  <a:srgbClr val="34112A"/>
                </a:solidFill>
                <a:latin typeface="Arial"/>
                <a:cs typeface="Arial"/>
              </a:rPr>
              <a:t>o</a:t>
            </a:r>
            <a:r>
              <a:rPr sz="600" spc="10" dirty="0">
                <a:solidFill>
                  <a:srgbClr val="132857"/>
                </a:solidFill>
                <a:latin typeface="Arial"/>
                <a:cs typeface="Arial"/>
              </a:rPr>
              <a:t>o</a:t>
            </a:r>
            <a:r>
              <a:rPr sz="600" spc="10" dirty="0">
                <a:solidFill>
                  <a:srgbClr val="48464F"/>
                </a:solidFill>
                <a:latin typeface="Arial"/>
                <a:cs typeface="Arial"/>
              </a:rPr>
              <a:t>, </a:t>
            </a:r>
            <a:r>
              <a:rPr sz="600" spc="10" dirty="0">
                <a:solidFill>
                  <a:srgbClr val="34112A"/>
                </a:solidFill>
                <a:latin typeface="Arial"/>
                <a:cs typeface="Arial"/>
              </a:rPr>
              <a:t>L</a:t>
            </a:r>
            <a:r>
              <a:rPr sz="600" spc="10" dirty="0">
                <a:solidFill>
                  <a:srgbClr val="48464F"/>
                </a:solidFill>
                <a:latin typeface="Arial"/>
                <a:cs typeface="Arial"/>
              </a:rPr>
              <a:t>o</a:t>
            </a:r>
            <a:r>
              <a:rPr sz="600" spc="10" dirty="0">
                <a:solidFill>
                  <a:srgbClr val="412F36"/>
                </a:solidFill>
                <a:latin typeface="Arial"/>
                <a:cs typeface="Arial"/>
              </a:rPr>
              <a:t>c</a:t>
            </a:r>
            <a:r>
              <a:rPr sz="600" spc="10" dirty="0">
                <a:solidFill>
                  <a:srgbClr val="2D3869"/>
                </a:solidFill>
                <a:latin typeface="Arial"/>
                <a:cs typeface="Arial"/>
              </a:rPr>
              <a:t>k </a:t>
            </a:r>
            <a:r>
              <a:rPr sz="600" spc="-35" dirty="0">
                <a:solidFill>
                  <a:srgbClr val="28243B"/>
                </a:solidFill>
                <a:latin typeface="Arial"/>
                <a:cs typeface="Arial"/>
              </a:rPr>
              <a:t>C</a:t>
            </a:r>
            <a:r>
              <a:rPr sz="600" spc="-35" dirty="0">
                <a:solidFill>
                  <a:srgbClr val="48464F"/>
                </a:solidFill>
                <a:latin typeface="Arial"/>
                <a:cs typeface="Arial"/>
              </a:rPr>
              <a:t>od</a:t>
            </a:r>
            <a:r>
              <a:rPr sz="600" spc="-85" dirty="0">
                <a:solidFill>
                  <a:srgbClr val="48464F"/>
                </a:solidFill>
                <a:latin typeface="Arial"/>
                <a:cs typeface="Arial"/>
              </a:rPr>
              <a:t> </a:t>
            </a:r>
            <a:r>
              <a:rPr sz="600" spc="-5" dirty="0">
                <a:solidFill>
                  <a:srgbClr val="28243B"/>
                </a:solidFill>
                <a:latin typeface="Arial"/>
                <a:cs typeface="Arial"/>
              </a:rPr>
              <a:t>e</a:t>
            </a:r>
            <a:endParaRPr sz="600">
              <a:latin typeface="Arial"/>
              <a:cs typeface="Arial"/>
            </a:endParaRPr>
          </a:p>
        </p:txBody>
      </p:sp>
      <p:sp>
        <p:nvSpPr>
          <p:cNvPr id="11" name="object 11"/>
          <p:cNvSpPr txBox="1"/>
          <p:nvPr/>
        </p:nvSpPr>
        <p:spPr>
          <a:xfrm>
            <a:off x="3759010" y="474868"/>
            <a:ext cx="1153795" cy="381635"/>
          </a:xfrm>
          <a:prstGeom prst="rect">
            <a:avLst/>
          </a:prstGeom>
        </p:spPr>
        <p:txBody>
          <a:bodyPr vert="horz" wrap="square" lIns="0" tIns="81915" rIns="0" bIns="0" rtlCol="0">
            <a:spAutoFit/>
          </a:bodyPr>
          <a:lstStyle/>
          <a:p>
            <a:pPr marL="12700">
              <a:lnSpc>
                <a:spcPct val="100000"/>
              </a:lnSpc>
              <a:spcBef>
                <a:spcPts val="645"/>
              </a:spcBef>
            </a:pPr>
            <a:r>
              <a:rPr sz="900" b="1" spc="-105" dirty="0">
                <a:solidFill>
                  <a:srgbClr val="567CEB"/>
                </a:solidFill>
                <a:latin typeface="Courier New"/>
                <a:cs typeface="Courier New"/>
              </a:rPr>
              <a:t>Type</a:t>
            </a:r>
            <a:endParaRPr sz="900">
              <a:latin typeface="Courier New"/>
              <a:cs typeface="Courier New"/>
            </a:endParaRPr>
          </a:p>
          <a:p>
            <a:pPr marL="38100">
              <a:lnSpc>
                <a:spcPct val="100000"/>
              </a:lnSpc>
              <a:spcBef>
                <a:spcPts val="395"/>
              </a:spcBef>
              <a:tabLst>
                <a:tab pos="1140460" algn="l"/>
              </a:tabLst>
            </a:pPr>
            <a:r>
              <a:rPr sz="650" b="1" u="sng" dirty="0">
                <a:solidFill>
                  <a:srgbClr val="48464F"/>
                </a:solidFill>
                <a:uFill>
                  <a:solidFill>
                    <a:srgbClr val="000000"/>
                  </a:solidFill>
                </a:uFill>
                <a:latin typeface="Times New Roman"/>
                <a:cs typeface="Times New Roman"/>
              </a:rPr>
              <a:t>  </a:t>
            </a:r>
            <a:r>
              <a:rPr sz="650" b="1" u="sng" spc="-35" dirty="0">
                <a:solidFill>
                  <a:srgbClr val="48464F"/>
                </a:solidFill>
                <a:uFill>
                  <a:solidFill>
                    <a:srgbClr val="000000"/>
                  </a:solidFill>
                </a:uFill>
                <a:latin typeface="Times New Roman"/>
                <a:cs typeface="Times New Roman"/>
              </a:rPr>
              <a:t> </a:t>
            </a:r>
            <a:r>
              <a:rPr sz="650" b="1" u="sng" spc="-40" dirty="0">
                <a:solidFill>
                  <a:srgbClr val="48464F"/>
                </a:solidFill>
                <a:uFill>
                  <a:solidFill>
                    <a:srgbClr val="000000"/>
                  </a:solidFill>
                </a:uFill>
                <a:latin typeface="Times New Roman"/>
                <a:cs typeface="Times New Roman"/>
              </a:rPr>
              <a:t>us</a:t>
            </a:r>
            <a:r>
              <a:rPr sz="650" b="1" u="sng" spc="-100" dirty="0">
                <a:solidFill>
                  <a:srgbClr val="48464F"/>
                </a:solidFill>
                <a:uFill>
                  <a:solidFill>
                    <a:srgbClr val="000000"/>
                  </a:solidFill>
                </a:uFill>
                <a:latin typeface="Times New Roman"/>
                <a:cs typeface="Times New Roman"/>
              </a:rPr>
              <a:t> </a:t>
            </a:r>
            <a:r>
              <a:rPr sz="650" b="1" u="sng" spc="-15" dirty="0">
                <a:solidFill>
                  <a:srgbClr val="28243B"/>
                </a:solidFill>
                <a:uFill>
                  <a:solidFill>
                    <a:srgbClr val="000000"/>
                  </a:solidFill>
                </a:uFill>
                <a:latin typeface="Times New Roman"/>
                <a:cs typeface="Times New Roman"/>
              </a:rPr>
              <a:t>e</a:t>
            </a:r>
            <a:r>
              <a:rPr sz="650" b="1" u="sng" spc="-15" dirty="0">
                <a:solidFill>
                  <a:srgbClr val="412F36"/>
                </a:solidFill>
                <a:uFill>
                  <a:solidFill>
                    <a:srgbClr val="000000"/>
                  </a:solidFill>
                </a:uFill>
                <a:latin typeface="Times New Roman"/>
                <a:cs typeface="Times New Roman"/>
              </a:rPr>
              <a:t>r</a:t>
            </a:r>
            <a:r>
              <a:rPr sz="650" b="1" u="sng" spc="-100" dirty="0">
                <a:solidFill>
                  <a:srgbClr val="412F36"/>
                </a:solidFill>
                <a:uFill>
                  <a:solidFill>
                    <a:srgbClr val="000000"/>
                  </a:solidFill>
                </a:uFill>
                <a:latin typeface="Times New Roman"/>
                <a:cs typeface="Times New Roman"/>
              </a:rPr>
              <a:t> </a:t>
            </a:r>
            <a:r>
              <a:rPr sz="650" b="1" u="sng" spc="-15" dirty="0">
                <a:solidFill>
                  <a:srgbClr val="48464F"/>
                </a:solidFill>
                <a:uFill>
                  <a:solidFill>
                    <a:srgbClr val="000000"/>
                  </a:solidFill>
                </a:uFill>
                <a:latin typeface="Times New Roman"/>
                <a:cs typeface="Times New Roman"/>
              </a:rPr>
              <a:t>c-</a:t>
            </a:r>
            <a:r>
              <a:rPr sz="650" b="1" u="sng" spc="-15" dirty="0">
                <a:solidFill>
                  <a:srgbClr val="412F36"/>
                </a:solidFill>
                <a:uFill>
                  <a:solidFill>
                    <a:srgbClr val="000000"/>
                  </a:solidFill>
                </a:uFill>
                <a:latin typeface="Times New Roman"/>
                <a:cs typeface="Times New Roman"/>
              </a:rPr>
              <a:t>o</a:t>
            </a:r>
            <a:r>
              <a:rPr sz="650" b="1" u="sng" spc="-15" dirty="0">
                <a:solidFill>
                  <a:srgbClr val="3D5279"/>
                </a:solidFill>
                <a:uFill>
                  <a:solidFill>
                    <a:srgbClr val="000000"/>
                  </a:solidFill>
                </a:uFill>
                <a:latin typeface="Times New Roman"/>
                <a:cs typeface="Times New Roman"/>
              </a:rPr>
              <a:t>d</a:t>
            </a:r>
            <a:r>
              <a:rPr sz="650" b="1" u="sng" spc="-15" dirty="0">
                <a:solidFill>
                  <a:srgbClr val="412F36"/>
                </a:solidFill>
                <a:uFill>
                  <a:solidFill>
                    <a:srgbClr val="000000"/>
                  </a:solidFill>
                </a:uFill>
                <a:latin typeface="Times New Roman"/>
                <a:cs typeface="Times New Roman"/>
              </a:rPr>
              <a:t>e	</a:t>
            </a:r>
            <a:endParaRPr sz="650">
              <a:latin typeface="Times New Roman"/>
              <a:cs typeface="Times New Roman"/>
            </a:endParaRPr>
          </a:p>
        </p:txBody>
      </p:sp>
      <p:sp>
        <p:nvSpPr>
          <p:cNvPr id="12" name="object 12"/>
          <p:cNvSpPr txBox="1"/>
          <p:nvPr/>
        </p:nvSpPr>
        <p:spPr>
          <a:xfrm>
            <a:off x="4979818" y="556949"/>
            <a:ext cx="1091565" cy="318770"/>
          </a:xfrm>
          <a:prstGeom prst="rect">
            <a:avLst/>
          </a:prstGeom>
        </p:spPr>
        <p:txBody>
          <a:bodyPr vert="horz" wrap="square" lIns="0" tIns="12700" rIns="0" bIns="0" rtlCol="0">
            <a:spAutoFit/>
          </a:bodyPr>
          <a:lstStyle/>
          <a:p>
            <a:pPr marL="12700">
              <a:lnSpc>
                <a:spcPts val="795"/>
              </a:lnSpc>
              <a:spcBef>
                <a:spcPts val="100"/>
              </a:spcBef>
            </a:pPr>
            <a:r>
              <a:rPr sz="800" b="1" spc="-45" dirty="0">
                <a:solidFill>
                  <a:srgbClr val="567CEB"/>
                </a:solidFill>
                <a:latin typeface="Arial"/>
                <a:cs typeface="Arial"/>
              </a:rPr>
              <a:t>Group</a:t>
            </a:r>
            <a:r>
              <a:rPr sz="800" b="1" spc="-10" dirty="0">
                <a:solidFill>
                  <a:srgbClr val="567CEB"/>
                </a:solidFill>
                <a:latin typeface="Arial"/>
                <a:cs typeface="Arial"/>
              </a:rPr>
              <a:t> </a:t>
            </a:r>
            <a:r>
              <a:rPr sz="800" b="1" spc="-40" dirty="0">
                <a:solidFill>
                  <a:srgbClr val="567CEB"/>
                </a:solidFill>
                <a:latin typeface="Arial"/>
                <a:cs typeface="Arial"/>
              </a:rPr>
              <a:t>Reassign:</a:t>
            </a:r>
            <a:endParaRPr sz="800">
              <a:latin typeface="Arial"/>
              <a:cs typeface="Arial"/>
            </a:endParaRPr>
          </a:p>
          <a:p>
            <a:pPr marL="74930">
              <a:lnSpc>
                <a:spcPts val="1515"/>
              </a:lnSpc>
              <a:tabLst>
                <a:tab pos="755650" algn="l"/>
              </a:tabLst>
            </a:pPr>
            <a:r>
              <a:rPr sz="600" u="heavy" spc="20" dirty="0">
                <a:solidFill>
                  <a:srgbClr val="24154B"/>
                </a:solidFill>
                <a:uFill>
                  <a:solidFill>
                    <a:srgbClr val="48464F"/>
                  </a:solidFill>
                </a:uFill>
                <a:latin typeface="Arial"/>
                <a:cs typeface="Arial"/>
              </a:rPr>
              <a:t>H</a:t>
            </a:r>
            <a:r>
              <a:rPr sz="600" u="heavy" spc="20" dirty="0">
                <a:solidFill>
                  <a:srgbClr val="48464F"/>
                </a:solidFill>
                <a:uFill>
                  <a:solidFill>
                    <a:srgbClr val="48464F"/>
                  </a:solidFill>
                </a:uFill>
                <a:latin typeface="Arial"/>
                <a:cs typeface="Arial"/>
              </a:rPr>
              <a:t>o</a:t>
            </a:r>
            <a:r>
              <a:rPr sz="600" u="heavy" spc="20" dirty="0">
                <a:solidFill>
                  <a:srgbClr val="412F36"/>
                </a:solidFill>
                <a:uFill>
                  <a:solidFill>
                    <a:srgbClr val="48464F"/>
                  </a:solidFill>
                </a:uFill>
                <a:latin typeface="Arial"/>
                <a:cs typeface="Arial"/>
              </a:rPr>
              <a:t>m</a:t>
            </a:r>
            <a:r>
              <a:rPr sz="600" u="heavy" spc="20" dirty="0">
                <a:solidFill>
                  <a:srgbClr val="28243B"/>
                </a:solidFill>
                <a:uFill>
                  <a:solidFill>
                    <a:srgbClr val="48464F"/>
                  </a:solidFill>
                </a:uFill>
                <a:latin typeface="Arial"/>
                <a:cs typeface="Arial"/>
              </a:rPr>
              <a:t>e</a:t>
            </a:r>
            <a:r>
              <a:rPr sz="600" u="heavy" spc="5" dirty="0">
                <a:solidFill>
                  <a:srgbClr val="28243B"/>
                </a:solidFill>
                <a:uFill>
                  <a:solidFill>
                    <a:srgbClr val="48464F"/>
                  </a:solidFill>
                </a:uFill>
                <a:latin typeface="Arial"/>
                <a:cs typeface="Arial"/>
              </a:rPr>
              <a:t> </a:t>
            </a:r>
            <a:r>
              <a:rPr sz="650" u="heavy" spc="-10" dirty="0">
                <a:solidFill>
                  <a:srgbClr val="28243B"/>
                </a:solidFill>
                <a:uFill>
                  <a:solidFill>
                    <a:srgbClr val="48464F"/>
                  </a:solidFill>
                </a:uFill>
                <a:latin typeface="Arial"/>
                <a:cs typeface="Arial"/>
              </a:rPr>
              <a:t>S</a:t>
            </a:r>
            <a:r>
              <a:rPr sz="650" u="heavy" spc="-10" dirty="0">
                <a:solidFill>
                  <a:srgbClr val="48464F"/>
                </a:solidFill>
                <a:uFill>
                  <a:solidFill>
                    <a:srgbClr val="48464F"/>
                  </a:solidFill>
                </a:uFill>
                <a:latin typeface="Arial"/>
                <a:cs typeface="Arial"/>
              </a:rPr>
              <a:t>e</a:t>
            </a:r>
            <a:r>
              <a:rPr sz="650" u="heavy" spc="-10" dirty="0">
                <a:solidFill>
                  <a:srgbClr val="28243B"/>
                </a:solidFill>
                <a:uFill>
                  <a:solidFill>
                    <a:srgbClr val="48464F"/>
                  </a:solidFill>
                </a:uFill>
                <a:latin typeface="Arial"/>
                <a:cs typeface="Arial"/>
              </a:rPr>
              <a:t>cu</a:t>
            </a:r>
            <a:r>
              <a:rPr sz="650" u="heavy" spc="-10" dirty="0">
                <a:solidFill>
                  <a:srgbClr val="595B67"/>
                </a:solidFill>
                <a:uFill>
                  <a:solidFill>
                    <a:srgbClr val="48464F"/>
                  </a:solidFill>
                </a:uFill>
                <a:latin typeface="Arial"/>
                <a:cs typeface="Arial"/>
              </a:rPr>
              <a:t>r</a:t>
            </a:r>
            <a:r>
              <a:rPr sz="650" u="heavy" spc="-10" dirty="0">
                <a:solidFill>
                  <a:srgbClr val="852F3B"/>
                </a:solidFill>
                <a:uFill>
                  <a:solidFill>
                    <a:srgbClr val="48464F"/>
                  </a:solidFill>
                </a:uFill>
                <a:latin typeface="Arial"/>
                <a:cs typeface="Arial"/>
              </a:rPr>
              <a:t>i</a:t>
            </a:r>
            <a:r>
              <a:rPr sz="650" u="heavy" spc="-10" dirty="0">
                <a:solidFill>
                  <a:srgbClr val="48464F"/>
                </a:solidFill>
                <a:uFill>
                  <a:solidFill>
                    <a:srgbClr val="48464F"/>
                  </a:solidFill>
                </a:uFill>
                <a:latin typeface="Arial"/>
                <a:cs typeface="Arial"/>
              </a:rPr>
              <a:t>ty</a:t>
            </a:r>
            <a:r>
              <a:rPr sz="650" spc="-10" dirty="0">
                <a:solidFill>
                  <a:srgbClr val="48464F"/>
                </a:solidFill>
                <a:latin typeface="Arial"/>
                <a:cs typeface="Arial"/>
              </a:rPr>
              <a:t>	</a:t>
            </a:r>
            <a:r>
              <a:rPr sz="1400" b="1" u="heavy" spc="25" dirty="0">
                <a:solidFill>
                  <a:srgbClr val="56A0EF"/>
                </a:solidFill>
                <a:uFill>
                  <a:solidFill>
                    <a:srgbClr val="56A0EF"/>
                  </a:solidFill>
                </a:uFill>
                <a:latin typeface="Times New Roman"/>
                <a:cs typeface="Times New Roman"/>
              </a:rPr>
              <a:t>=8</a:t>
            </a:r>
            <a:r>
              <a:rPr sz="1400" b="1" u="heavy" spc="-75" dirty="0">
                <a:solidFill>
                  <a:srgbClr val="56A0EF"/>
                </a:solidFill>
                <a:uFill>
                  <a:solidFill>
                    <a:srgbClr val="56A0EF"/>
                  </a:solidFill>
                </a:uFill>
                <a:latin typeface="Times New Roman"/>
                <a:cs typeface="Times New Roman"/>
              </a:rPr>
              <a:t> </a:t>
            </a:r>
            <a:endParaRPr sz="1400">
              <a:latin typeface="Times New Roman"/>
              <a:cs typeface="Times New Roman"/>
            </a:endParaRPr>
          </a:p>
        </p:txBody>
      </p:sp>
      <p:sp>
        <p:nvSpPr>
          <p:cNvPr id="13" name="object 13"/>
          <p:cNvSpPr/>
          <p:nvPr/>
        </p:nvSpPr>
        <p:spPr>
          <a:xfrm>
            <a:off x="1638587" y="1657069"/>
            <a:ext cx="1256665" cy="0"/>
          </a:xfrm>
          <a:custGeom>
            <a:avLst/>
            <a:gdLst/>
            <a:ahLst/>
            <a:cxnLst/>
            <a:rect l="l" t="t" r="r" b="b"/>
            <a:pathLst>
              <a:path w="1256664">
                <a:moveTo>
                  <a:pt x="0" y="0"/>
                </a:moveTo>
                <a:lnTo>
                  <a:pt x="1256264" y="0"/>
                </a:lnTo>
              </a:path>
            </a:pathLst>
          </a:custGeom>
          <a:ln w="12715">
            <a:solidFill>
              <a:srgbClr val="48464F"/>
            </a:solidFill>
          </a:ln>
        </p:spPr>
        <p:txBody>
          <a:bodyPr wrap="square" lIns="0" tIns="0" rIns="0" bIns="0" rtlCol="0"/>
          <a:lstStyle/>
          <a:p>
            <a:endParaRPr/>
          </a:p>
        </p:txBody>
      </p:sp>
      <p:sp>
        <p:nvSpPr>
          <p:cNvPr id="14" name="object 14"/>
          <p:cNvSpPr txBox="1"/>
          <p:nvPr/>
        </p:nvSpPr>
        <p:spPr>
          <a:xfrm>
            <a:off x="733476" y="1161269"/>
            <a:ext cx="2357755" cy="542925"/>
          </a:xfrm>
          <a:prstGeom prst="rect">
            <a:avLst/>
          </a:prstGeom>
        </p:spPr>
        <p:txBody>
          <a:bodyPr vert="horz" wrap="square" lIns="0" tIns="22225" rIns="0" bIns="0" rtlCol="0">
            <a:spAutoFit/>
          </a:bodyPr>
          <a:lstStyle/>
          <a:p>
            <a:pPr marL="351155">
              <a:lnSpc>
                <a:spcPct val="100000"/>
              </a:lnSpc>
              <a:spcBef>
                <a:spcPts val="175"/>
              </a:spcBef>
            </a:pPr>
            <a:r>
              <a:rPr sz="750" b="1" spc="10" dirty="0">
                <a:solidFill>
                  <a:srgbClr val="48464F"/>
                </a:solidFill>
                <a:latin typeface="Times New Roman"/>
                <a:cs typeface="Times New Roman"/>
              </a:rPr>
              <a:t>IF </a:t>
            </a:r>
            <a:r>
              <a:rPr sz="650" spc="20" dirty="0">
                <a:solidFill>
                  <a:srgbClr val="595B67"/>
                </a:solidFill>
                <a:latin typeface="Arial"/>
                <a:cs typeface="Arial"/>
              </a:rPr>
              <a:t>The </a:t>
            </a:r>
            <a:r>
              <a:rPr sz="650" spc="25" dirty="0">
                <a:solidFill>
                  <a:srgbClr val="2D3869"/>
                </a:solidFill>
                <a:latin typeface="Arial"/>
                <a:cs typeface="Arial"/>
              </a:rPr>
              <a:t>t</a:t>
            </a:r>
            <a:r>
              <a:rPr sz="650" spc="25" dirty="0">
                <a:solidFill>
                  <a:srgbClr val="48464F"/>
                </a:solidFill>
                <a:latin typeface="Arial"/>
                <a:cs typeface="Arial"/>
              </a:rPr>
              <a:t>ime </a:t>
            </a:r>
            <a:r>
              <a:rPr sz="650" spc="10" dirty="0">
                <a:solidFill>
                  <a:srgbClr val="595B67"/>
                </a:solidFill>
                <a:latin typeface="Arial"/>
                <a:cs typeface="Arial"/>
              </a:rPr>
              <a:t>is </a:t>
            </a:r>
            <a:r>
              <a:rPr sz="650" spc="10" dirty="0">
                <a:solidFill>
                  <a:srgbClr val="48464F"/>
                </a:solidFill>
                <a:latin typeface="Arial"/>
                <a:cs typeface="Arial"/>
              </a:rPr>
              <a:t>at </a:t>
            </a:r>
            <a:r>
              <a:rPr sz="650" spc="25" dirty="0">
                <a:solidFill>
                  <a:srgbClr val="2B2F90"/>
                </a:solidFill>
                <a:latin typeface="Arial"/>
                <a:cs typeface="Arial"/>
              </a:rPr>
              <a:t>7</a:t>
            </a:r>
            <a:r>
              <a:rPr sz="650" spc="25" dirty="0">
                <a:solidFill>
                  <a:srgbClr val="161387"/>
                </a:solidFill>
                <a:latin typeface="Arial"/>
                <a:cs typeface="Arial"/>
              </a:rPr>
              <a:t>:00 </a:t>
            </a:r>
            <a:r>
              <a:rPr sz="650" spc="40" dirty="0">
                <a:solidFill>
                  <a:srgbClr val="2B2F90"/>
                </a:solidFill>
                <a:latin typeface="Arial"/>
                <a:cs typeface="Arial"/>
              </a:rPr>
              <a:t>:</a:t>
            </a:r>
            <a:r>
              <a:rPr sz="650" spc="40" dirty="0">
                <a:solidFill>
                  <a:srgbClr val="161387"/>
                </a:solidFill>
                <a:latin typeface="Arial"/>
                <a:cs typeface="Arial"/>
              </a:rPr>
              <a:t>00</a:t>
            </a:r>
            <a:r>
              <a:rPr sz="650" spc="-95" dirty="0">
                <a:solidFill>
                  <a:srgbClr val="161387"/>
                </a:solidFill>
                <a:latin typeface="Arial"/>
                <a:cs typeface="Arial"/>
              </a:rPr>
              <a:t> </a:t>
            </a:r>
            <a:r>
              <a:rPr sz="650" dirty="0">
                <a:solidFill>
                  <a:srgbClr val="2B2F90"/>
                </a:solidFill>
                <a:latin typeface="Arial"/>
                <a:cs typeface="Arial"/>
              </a:rPr>
              <a:t>AM</a:t>
            </a:r>
            <a:endParaRPr sz="650">
              <a:latin typeface="Arial"/>
              <a:cs typeface="Arial"/>
            </a:endParaRPr>
          </a:p>
          <a:p>
            <a:pPr marL="12700">
              <a:lnSpc>
                <a:spcPts val="1485"/>
              </a:lnSpc>
              <a:spcBef>
                <a:spcPts val="130"/>
              </a:spcBef>
              <a:tabLst>
                <a:tab pos="2144395" algn="l"/>
              </a:tabLst>
            </a:pPr>
            <a:r>
              <a:rPr sz="600" u="heavy" spc="10" dirty="0">
                <a:solidFill>
                  <a:srgbClr val="34112A"/>
                </a:solidFill>
                <a:uFill>
                  <a:solidFill>
                    <a:srgbClr val="24154B"/>
                  </a:solidFill>
                </a:uFill>
                <a:latin typeface="Arial"/>
                <a:cs typeface="Arial"/>
              </a:rPr>
              <a:t>T</a:t>
            </a:r>
            <a:r>
              <a:rPr sz="600" u="heavy" spc="10" dirty="0">
                <a:solidFill>
                  <a:srgbClr val="602328"/>
                </a:solidFill>
                <a:uFill>
                  <a:solidFill>
                    <a:srgbClr val="24154B"/>
                  </a:solidFill>
                </a:uFill>
                <a:latin typeface="Arial"/>
                <a:cs typeface="Arial"/>
              </a:rPr>
              <a:t>H</a:t>
            </a:r>
            <a:r>
              <a:rPr sz="600" u="heavy" spc="10" dirty="0">
                <a:solidFill>
                  <a:srgbClr val="412F36"/>
                </a:solidFill>
                <a:uFill>
                  <a:solidFill>
                    <a:srgbClr val="24154B"/>
                  </a:solidFill>
                </a:uFill>
                <a:latin typeface="Arial"/>
                <a:cs typeface="Arial"/>
              </a:rPr>
              <a:t>E</a:t>
            </a:r>
            <a:r>
              <a:rPr sz="600" u="heavy" spc="10" dirty="0">
                <a:solidFill>
                  <a:srgbClr val="24154B"/>
                </a:solidFill>
                <a:uFill>
                  <a:solidFill>
                    <a:srgbClr val="24154B"/>
                  </a:solidFill>
                </a:uFill>
                <a:latin typeface="Arial"/>
                <a:cs typeface="Arial"/>
              </a:rPr>
              <a:t>N</a:t>
            </a:r>
            <a:r>
              <a:rPr sz="600" spc="10" dirty="0">
                <a:solidFill>
                  <a:srgbClr val="24154B"/>
                </a:solidFill>
                <a:latin typeface="Arial"/>
                <a:cs typeface="Arial"/>
              </a:rPr>
              <a:t>    </a:t>
            </a:r>
            <a:r>
              <a:rPr sz="1350" b="1" u="heavy" spc="-130" dirty="0">
                <a:solidFill>
                  <a:srgbClr val="3A95F9"/>
                </a:solidFill>
                <a:uFill>
                  <a:solidFill>
                    <a:srgbClr val="C8D1C8"/>
                  </a:solidFill>
                </a:uFill>
                <a:latin typeface="Arial"/>
                <a:cs typeface="Arial"/>
              </a:rPr>
              <a:t>El </a:t>
            </a:r>
            <a:r>
              <a:rPr sz="1350" spc="-5" dirty="0">
                <a:solidFill>
                  <a:srgbClr val="C8D1C8"/>
                </a:solidFill>
                <a:latin typeface="Arial"/>
                <a:cs typeface="Arial"/>
              </a:rPr>
              <a:t>, </a:t>
            </a:r>
            <a:r>
              <a:rPr sz="600" u="heavy" spc="5" dirty="0">
                <a:solidFill>
                  <a:srgbClr val="28243B"/>
                </a:solidFill>
                <a:uFill>
                  <a:solidFill>
                    <a:srgbClr val="412F36"/>
                  </a:solidFill>
                </a:uFill>
                <a:latin typeface="Arial"/>
                <a:cs typeface="Arial"/>
              </a:rPr>
              <a:t>Z</a:t>
            </a:r>
            <a:r>
              <a:rPr sz="600" u="heavy" spc="5" dirty="0">
                <a:solidFill>
                  <a:srgbClr val="000013"/>
                </a:solidFill>
                <a:uFill>
                  <a:solidFill>
                    <a:srgbClr val="412F36"/>
                  </a:solidFill>
                </a:uFill>
                <a:latin typeface="Arial"/>
                <a:cs typeface="Arial"/>
              </a:rPr>
              <a:t>-</a:t>
            </a:r>
            <a:r>
              <a:rPr sz="600" u="heavy" spc="5" dirty="0">
                <a:solidFill>
                  <a:srgbClr val="48464F"/>
                </a:solidFill>
                <a:uFill>
                  <a:solidFill>
                    <a:srgbClr val="412F36"/>
                  </a:solidFill>
                </a:uFill>
                <a:latin typeface="Arial"/>
                <a:cs typeface="Arial"/>
              </a:rPr>
              <a:t>W</a:t>
            </a:r>
            <a:r>
              <a:rPr sz="600" u="heavy" spc="5" dirty="0">
                <a:solidFill>
                  <a:srgbClr val="28243B"/>
                </a:solidFill>
                <a:uFill>
                  <a:solidFill>
                    <a:srgbClr val="412F36"/>
                  </a:solidFill>
                </a:uFill>
                <a:latin typeface="Arial"/>
                <a:cs typeface="Arial"/>
              </a:rPr>
              <a:t>a</a:t>
            </a:r>
            <a:r>
              <a:rPr sz="600" u="heavy" spc="5" dirty="0">
                <a:solidFill>
                  <a:srgbClr val="48464F"/>
                </a:solidFill>
                <a:uFill>
                  <a:solidFill>
                    <a:srgbClr val="412F36"/>
                  </a:solidFill>
                </a:uFill>
                <a:latin typeface="Arial"/>
                <a:cs typeface="Arial"/>
              </a:rPr>
              <a:t>v</a:t>
            </a:r>
            <a:r>
              <a:rPr sz="600" u="heavy" spc="5" dirty="0">
                <a:solidFill>
                  <a:srgbClr val="412F36"/>
                </a:solidFill>
                <a:uFill>
                  <a:solidFill>
                    <a:srgbClr val="412F36"/>
                  </a:solidFill>
                </a:uFill>
                <a:latin typeface="Arial"/>
                <a:cs typeface="Arial"/>
              </a:rPr>
              <a:t>e </a:t>
            </a:r>
            <a:r>
              <a:rPr sz="600" u="heavy" dirty="0">
                <a:solidFill>
                  <a:srgbClr val="412F36"/>
                </a:solidFill>
                <a:uFill>
                  <a:solidFill>
                    <a:srgbClr val="412F36"/>
                  </a:solidFill>
                </a:uFill>
                <a:latin typeface="Arial"/>
                <a:cs typeface="Arial"/>
              </a:rPr>
              <a:t>A</a:t>
            </a:r>
            <a:r>
              <a:rPr sz="600" u="heavy" dirty="0">
                <a:solidFill>
                  <a:srgbClr val="48464F"/>
                </a:solidFill>
                <a:uFill>
                  <a:solidFill>
                    <a:srgbClr val="412F36"/>
                  </a:solidFill>
                </a:uFill>
                <a:latin typeface="Arial"/>
                <a:cs typeface="Arial"/>
              </a:rPr>
              <a:t>c</a:t>
            </a:r>
            <a:r>
              <a:rPr sz="600" u="heavy" dirty="0">
                <a:solidFill>
                  <a:srgbClr val="010556"/>
                </a:solidFill>
                <a:uFill>
                  <a:solidFill>
                    <a:srgbClr val="412F36"/>
                  </a:solidFill>
                </a:uFill>
                <a:latin typeface="Arial"/>
                <a:cs typeface="Arial"/>
              </a:rPr>
              <a:t>t</a:t>
            </a:r>
            <a:r>
              <a:rPr sz="600" u="heavy" spc="-85" dirty="0">
                <a:solidFill>
                  <a:srgbClr val="010556"/>
                </a:solidFill>
                <a:uFill>
                  <a:solidFill>
                    <a:srgbClr val="412F36"/>
                  </a:solidFill>
                </a:uFill>
                <a:latin typeface="Arial"/>
                <a:cs typeface="Arial"/>
              </a:rPr>
              <a:t> </a:t>
            </a:r>
            <a:r>
              <a:rPr sz="600" u="heavy" spc="-55" dirty="0">
                <a:solidFill>
                  <a:srgbClr val="939089"/>
                </a:solidFill>
                <a:uFill>
                  <a:solidFill>
                    <a:srgbClr val="412F36"/>
                  </a:solidFill>
                </a:uFill>
                <a:latin typeface="Arial"/>
                <a:cs typeface="Arial"/>
              </a:rPr>
              <a:t>c</a:t>
            </a:r>
            <a:r>
              <a:rPr sz="600" u="heavy" spc="-55" dirty="0">
                <a:solidFill>
                  <a:srgbClr val="28243B"/>
                </a:solidFill>
                <a:uFill>
                  <a:solidFill>
                    <a:srgbClr val="412F36"/>
                  </a:solidFill>
                </a:uFill>
                <a:latin typeface="Arial"/>
                <a:cs typeface="Arial"/>
              </a:rPr>
              <a:t>o</a:t>
            </a:r>
            <a:r>
              <a:rPr sz="600" u="heavy" spc="-55" dirty="0">
                <a:solidFill>
                  <a:srgbClr val="626E75"/>
                </a:solidFill>
                <a:uFill>
                  <a:solidFill>
                    <a:srgbClr val="412F36"/>
                  </a:solidFill>
                </a:uFill>
                <a:latin typeface="Arial"/>
                <a:cs typeface="Arial"/>
              </a:rPr>
              <a:t>n</a:t>
            </a:r>
            <a:r>
              <a:rPr sz="600" u="heavy" spc="-80" dirty="0">
                <a:solidFill>
                  <a:srgbClr val="626E75"/>
                </a:solidFill>
                <a:uFill>
                  <a:solidFill>
                    <a:srgbClr val="412F36"/>
                  </a:solidFill>
                </a:uFill>
                <a:latin typeface="Arial"/>
                <a:cs typeface="Arial"/>
              </a:rPr>
              <a:t> </a:t>
            </a:r>
            <a:r>
              <a:rPr sz="600" u="heavy" spc="25" dirty="0">
                <a:solidFill>
                  <a:srgbClr val="412F36"/>
                </a:solidFill>
                <a:uFill>
                  <a:solidFill>
                    <a:srgbClr val="412F36"/>
                  </a:solidFill>
                </a:uFill>
                <a:latin typeface="Arial"/>
                <a:cs typeface="Arial"/>
              </a:rPr>
              <a:t>s</a:t>
            </a:r>
            <a:r>
              <a:rPr sz="600" spc="25" dirty="0">
                <a:solidFill>
                  <a:srgbClr val="412F36"/>
                </a:solidFill>
                <a:latin typeface="Arial"/>
                <a:cs typeface="Arial"/>
              </a:rPr>
              <a:t>	</a:t>
            </a:r>
            <a:r>
              <a:rPr sz="1350" b="1" u="heavy" spc="-135" dirty="0">
                <a:solidFill>
                  <a:srgbClr val="3A95F9"/>
                </a:solidFill>
                <a:uFill>
                  <a:solidFill>
                    <a:srgbClr val="3A95F9"/>
                  </a:solidFill>
                </a:uFill>
                <a:latin typeface="Arial"/>
                <a:cs typeface="Arial"/>
              </a:rPr>
              <a:t>E</a:t>
            </a:r>
            <a:r>
              <a:rPr sz="1350" b="1" spc="-135" dirty="0">
                <a:solidFill>
                  <a:srgbClr val="3A95F9"/>
                </a:solidFill>
                <a:latin typeface="Arial"/>
                <a:cs typeface="Arial"/>
              </a:rPr>
              <a:t>l</a:t>
            </a:r>
            <a:endParaRPr sz="1350">
              <a:latin typeface="Arial"/>
              <a:cs typeface="Arial"/>
            </a:endParaRPr>
          </a:p>
          <a:p>
            <a:pPr marL="502284">
              <a:lnSpc>
                <a:spcPts val="1485"/>
              </a:lnSpc>
            </a:pPr>
            <a:r>
              <a:rPr sz="650" spc="30" dirty="0">
                <a:solidFill>
                  <a:srgbClr val="48464F"/>
                </a:solidFill>
                <a:latin typeface="Arial"/>
                <a:cs typeface="Arial"/>
              </a:rPr>
              <a:t>Netwo</a:t>
            </a:r>
            <a:r>
              <a:rPr sz="650" spc="30" dirty="0">
                <a:solidFill>
                  <a:srgbClr val="6D6259"/>
                </a:solidFill>
                <a:latin typeface="Arial"/>
                <a:cs typeface="Arial"/>
              </a:rPr>
              <a:t>r</a:t>
            </a:r>
            <a:r>
              <a:rPr sz="650" spc="30" dirty="0">
                <a:solidFill>
                  <a:srgbClr val="48464F"/>
                </a:solidFill>
                <a:latin typeface="Arial"/>
                <a:cs typeface="Arial"/>
              </a:rPr>
              <a:t>k: </a:t>
            </a:r>
            <a:r>
              <a:rPr sz="650" spc="15" dirty="0">
                <a:solidFill>
                  <a:srgbClr val="C8D1C8"/>
                </a:solidFill>
                <a:latin typeface="Arial"/>
                <a:cs typeface="Arial"/>
              </a:rPr>
              <a:t>, </a:t>
            </a:r>
            <a:r>
              <a:rPr sz="650" spc="-65" dirty="0">
                <a:solidFill>
                  <a:srgbClr val="412F36"/>
                </a:solidFill>
                <a:latin typeface="Arial"/>
                <a:cs typeface="Arial"/>
              </a:rPr>
              <a:t>C6B </a:t>
            </a:r>
            <a:r>
              <a:rPr sz="650" spc="-40" dirty="0">
                <a:solidFill>
                  <a:srgbClr val="48464F"/>
                </a:solidFill>
                <a:latin typeface="Arial"/>
                <a:cs typeface="Arial"/>
              </a:rPr>
              <a:t>8</a:t>
            </a:r>
            <a:r>
              <a:rPr sz="650" spc="-40" dirty="0">
                <a:solidFill>
                  <a:srgbClr val="2D3869"/>
                </a:solidFill>
                <a:latin typeface="Arial"/>
                <a:cs typeface="Arial"/>
              </a:rPr>
              <a:t>F</a:t>
            </a:r>
            <a:r>
              <a:rPr sz="650" spc="-40" dirty="0">
                <a:solidFill>
                  <a:srgbClr val="412F36"/>
                </a:solidFill>
                <a:latin typeface="Arial"/>
                <a:cs typeface="Arial"/>
              </a:rPr>
              <a:t>3</a:t>
            </a:r>
            <a:r>
              <a:rPr sz="650" spc="-40" dirty="0">
                <a:solidFill>
                  <a:srgbClr val="595B67"/>
                </a:solidFill>
                <a:latin typeface="Arial"/>
                <a:cs typeface="Arial"/>
              </a:rPr>
              <a:t>"1</a:t>
            </a:r>
            <a:r>
              <a:rPr sz="650" spc="-40" dirty="0">
                <a:solidFill>
                  <a:srgbClr val="412F36"/>
                </a:solidFill>
                <a:latin typeface="Arial"/>
                <a:cs typeface="Arial"/>
              </a:rPr>
              <a:t>F </a:t>
            </a:r>
            <a:r>
              <a:rPr sz="650" spc="-5" dirty="0">
                <a:solidFill>
                  <a:srgbClr val="3F6987"/>
                </a:solidFill>
                <a:latin typeface="Arial"/>
                <a:cs typeface="Arial"/>
              </a:rPr>
              <a:t>(</a:t>
            </a:r>
            <a:r>
              <a:rPr sz="650" spc="-5" dirty="0">
                <a:solidFill>
                  <a:srgbClr val="48464F"/>
                </a:solidFill>
                <a:latin typeface="Arial"/>
                <a:cs typeface="Arial"/>
              </a:rPr>
              <a:t>Ne</a:t>
            </a:r>
            <a:r>
              <a:rPr sz="650" spc="-5" dirty="0">
                <a:solidFill>
                  <a:srgbClr val="412F36"/>
                </a:solidFill>
                <a:latin typeface="Arial"/>
                <a:cs typeface="Arial"/>
              </a:rPr>
              <a:t>l </a:t>
            </a:r>
            <a:r>
              <a:rPr sz="650" spc="-65" dirty="0">
                <a:solidFill>
                  <a:srgbClr val="48464F"/>
                </a:solidFill>
                <a:latin typeface="Arial"/>
                <a:cs typeface="Arial"/>
              </a:rPr>
              <a:t>wo </a:t>
            </a:r>
            <a:r>
              <a:rPr sz="650" spc="10" dirty="0">
                <a:solidFill>
                  <a:srgbClr val="010556"/>
                </a:solidFill>
                <a:latin typeface="Arial"/>
                <a:cs typeface="Arial"/>
              </a:rPr>
              <a:t>r</a:t>
            </a:r>
            <a:r>
              <a:rPr sz="650" spc="10" dirty="0">
                <a:solidFill>
                  <a:srgbClr val="412F36"/>
                </a:solidFill>
                <a:latin typeface="Arial"/>
                <a:cs typeface="Arial"/>
              </a:rPr>
              <a:t>k </a:t>
            </a:r>
            <a:r>
              <a:rPr sz="650" spc="-15" dirty="0">
                <a:solidFill>
                  <a:srgbClr val="48464F"/>
                </a:solidFill>
                <a:latin typeface="Arial"/>
                <a:cs typeface="Arial"/>
              </a:rPr>
              <a:t>C</a:t>
            </a:r>
            <a:r>
              <a:rPr sz="650" spc="-15" dirty="0">
                <a:solidFill>
                  <a:srgbClr val="412F36"/>
                </a:solidFill>
                <a:latin typeface="Arial"/>
                <a:cs typeface="Arial"/>
              </a:rPr>
              <a:t>6</a:t>
            </a:r>
            <a:r>
              <a:rPr sz="650" spc="-15" dirty="0">
                <a:solidFill>
                  <a:srgbClr val="28243B"/>
                </a:solidFill>
                <a:latin typeface="Arial"/>
                <a:cs typeface="Arial"/>
              </a:rPr>
              <a:t>BB</a:t>
            </a:r>
            <a:r>
              <a:rPr sz="650" spc="-15" dirty="0">
                <a:solidFill>
                  <a:srgbClr val="412F36"/>
                </a:solidFill>
                <a:latin typeface="Arial"/>
                <a:cs typeface="Arial"/>
              </a:rPr>
              <a:t>F</a:t>
            </a:r>
            <a:r>
              <a:rPr sz="650" spc="-15" dirty="0">
                <a:solidFill>
                  <a:srgbClr val="28243B"/>
                </a:solidFill>
                <a:latin typeface="Arial"/>
                <a:cs typeface="Arial"/>
              </a:rPr>
              <a:t>3</a:t>
            </a:r>
            <a:r>
              <a:rPr sz="650" spc="-15" dirty="0">
                <a:solidFill>
                  <a:srgbClr val="48464F"/>
                </a:solidFill>
                <a:latin typeface="Arial"/>
                <a:cs typeface="Arial"/>
              </a:rPr>
              <a:t>4</a:t>
            </a:r>
            <a:r>
              <a:rPr sz="650" spc="-15" dirty="0">
                <a:solidFill>
                  <a:srgbClr val="664236"/>
                </a:solidFill>
                <a:latin typeface="Arial"/>
                <a:cs typeface="Arial"/>
              </a:rPr>
              <a:t>F</a:t>
            </a:r>
            <a:r>
              <a:rPr sz="650" spc="-15" dirty="0">
                <a:solidFill>
                  <a:srgbClr val="48464F"/>
                </a:solidFill>
                <a:latin typeface="Arial"/>
                <a:cs typeface="Arial"/>
              </a:rPr>
              <a:t>l</a:t>
            </a:r>
            <a:r>
              <a:rPr sz="650" spc="140" dirty="0">
                <a:solidFill>
                  <a:srgbClr val="48464F"/>
                </a:solidFill>
                <a:latin typeface="Arial"/>
                <a:cs typeface="Arial"/>
              </a:rPr>
              <a:t> </a:t>
            </a:r>
            <a:r>
              <a:rPr sz="1350" b="1" u="heavy" spc="-135" dirty="0">
                <a:solidFill>
                  <a:srgbClr val="3A95F9"/>
                </a:solidFill>
                <a:uFill>
                  <a:solidFill>
                    <a:srgbClr val="3A95F9"/>
                  </a:solidFill>
                </a:uFill>
                <a:latin typeface="Arial"/>
                <a:cs typeface="Arial"/>
              </a:rPr>
              <a:t>E</a:t>
            </a:r>
            <a:r>
              <a:rPr sz="1350" b="1" spc="-135" dirty="0">
                <a:solidFill>
                  <a:srgbClr val="3A95F9"/>
                </a:solidFill>
                <a:latin typeface="Arial"/>
                <a:cs typeface="Arial"/>
              </a:rPr>
              <a:t>l</a:t>
            </a:r>
            <a:endParaRPr sz="1350">
              <a:latin typeface="Arial"/>
              <a:cs typeface="Arial"/>
            </a:endParaRPr>
          </a:p>
        </p:txBody>
      </p:sp>
      <p:sp>
        <p:nvSpPr>
          <p:cNvPr id="15" name="object 15"/>
          <p:cNvSpPr txBox="1"/>
          <p:nvPr/>
        </p:nvSpPr>
        <p:spPr>
          <a:xfrm>
            <a:off x="1229025" y="1717356"/>
            <a:ext cx="1016635" cy="125095"/>
          </a:xfrm>
          <a:prstGeom prst="rect">
            <a:avLst/>
          </a:prstGeom>
        </p:spPr>
        <p:txBody>
          <a:bodyPr vert="horz" wrap="square" lIns="0" tIns="12700" rIns="0" bIns="0" rtlCol="0">
            <a:spAutoFit/>
          </a:bodyPr>
          <a:lstStyle/>
          <a:p>
            <a:pPr marL="12700">
              <a:lnSpc>
                <a:spcPct val="100000"/>
              </a:lnSpc>
              <a:spcBef>
                <a:spcPts val="100"/>
              </a:spcBef>
            </a:pPr>
            <a:r>
              <a:rPr sz="650" spc="-40" dirty="0">
                <a:solidFill>
                  <a:srgbClr val="C8D1C8"/>
                </a:solidFill>
                <a:latin typeface="Arial"/>
                <a:cs typeface="Arial"/>
              </a:rPr>
              <a:t>, </a:t>
            </a:r>
            <a:r>
              <a:rPr sz="650" spc="-20" dirty="0">
                <a:solidFill>
                  <a:srgbClr val="412F36"/>
                </a:solidFill>
                <a:latin typeface="Arial"/>
                <a:cs typeface="Arial"/>
              </a:rPr>
              <a:t>S</a:t>
            </a:r>
            <a:r>
              <a:rPr sz="650" spc="-20" dirty="0">
                <a:solidFill>
                  <a:srgbClr val="48464F"/>
                </a:solidFill>
                <a:latin typeface="Arial"/>
                <a:cs typeface="Arial"/>
              </a:rPr>
              <a:t>el </a:t>
            </a:r>
            <a:r>
              <a:rPr sz="650" dirty="0">
                <a:solidFill>
                  <a:srgbClr val="412F36"/>
                </a:solidFill>
                <a:latin typeface="Arial"/>
                <a:cs typeface="Arial"/>
              </a:rPr>
              <a:t>S</a:t>
            </a:r>
            <a:r>
              <a:rPr sz="650" dirty="0">
                <a:solidFill>
                  <a:srgbClr val="48464F"/>
                </a:solidFill>
                <a:latin typeface="Arial"/>
                <a:cs typeface="Arial"/>
              </a:rPr>
              <a:t>e</a:t>
            </a:r>
            <a:r>
              <a:rPr sz="650" dirty="0">
                <a:solidFill>
                  <a:srgbClr val="28243B"/>
                </a:solidFill>
                <a:latin typeface="Arial"/>
                <a:cs typeface="Arial"/>
              </a:rPr>
              <a:t>cu</a:t>
            </a:r>
            <a:r>
              <a:rPr sz="650" dirty="0">
                <a:solidFill>
                  <a:srgbClr val="010556"/>
                </a:solidFill>
                <a:latin typeface="Arial"/>
                <a:cs typeface="Arial"/>
              </a:rPr>
              <a:t>r</a:t>
            </a:r>
            <a:r>
              <a:rPr sz="650" dirty="0">
                <a:solidFill>
                  <a:srgbClr val="852F3B"/>
                </a:solidFill>
                <a:latin typeface="Arial"/>
                <a:cs typeface="Arial"/>
              </a:rPr>
              <a:t>i</a:t>
            </a:r>
            <a:r>
              <a:rPr sz="650" dirty="0">
                <a:solidFill>
                  <a:srgbClr val="412F36"/>
                </a:solidFill>
                <a:latin typeface="Arial"/>
                <a:cs typeface="Arial"/>
              </a:rPr>
              <a:t>ty </a:t>
            </a:r>
            <a:r>
              <a:rPr sz="650" spc="-10" dirty="0">
                <a:solidFill>
                  <a:srgbClr val="6D6259"/>
                </a:solidFill>
                <a:latin typeface="Arial"/>
                <a:cs typeface="Arial"/>
              </a:rPr>
              <a:t>U</a:t>
            </a:r>
            <a:r>
              <a:rPr sz="650" spc="-10" dirty="0">
                <a:solidFill>
                  <a:srgbClr val="48464F"/>
                </a:solidFill>
                <a:latin typeface="Arial"/>
                <a:cs typeface="Arial"/>
              </a:rPr>
              <a:t>s</a:t>
            </a:r>
            <a:r>
              <a:rPr sz="650" spc="-10" dirty="0">
                <a:solidFill>
                  <a:srgbClr val="412F36"/>
                </a:solidFill>
                <a:latin typeface="Arial"/>
                <a:cs typeface="Arial"/>
              </a:rPr>
              <a:t>e</a:t>
            </a:r>
            <a:r>
              <a:rPr sz="650" spc="-10" dirty="0">
                <a:solidFill>
                  <a:srgbClr val="3D5279"/>
                </a:solidFill>
                <a:latin typeface="Arial"/>
                <a:cs typeface="Arial"/>
              </a:rPr>
              <a:t>r</a:t>
            </a:r>
            <a:r>
              <a:rPr sz="650" spc="-105" dirty="0">
                <a:solidFill>
                  <a:srgbClr val="3D5279"/>
                </a:solidFill>
                <a:latin typeface="Arial"/>
                <a:cs typeface="Arial"/>
              </a:rPr>
              <a:t> </a:t>
            </a:r>
            <a:r>
              <a:rPr sz="650" spc="-25" dirty="0">
                <a:solidFill>
                  <a:srgbClr val="412F36"/>
                </a:solidFill>
                <a:latin typeface="Arial"/>
                <a:cs typeface="Arial"/>
              </a:rPr>
              <a:t>C</a:t>
            </a:r>
            <a:r>
              <a:rPr sz="650" spc="-25" dirty="0">
                <a:solidFill>
                  <a:srgbClr val="34112A"/>
                </a:solidFill>
                <a:latin typeface="Arial"/>
                <a:cs typeface="Arial"/>
              </a:rPr>
              <a:t>o</a:t>
            </a:r>
            <a:r>
              <a:rPr sz="650" spc="-25" dirty="0">
                <a:solidFill>
                  <a:srgbClr val="48464F"/>
                </a:solidFill>
                <a:latin typeface="Arial"/>
                <a:cs typeface="Arial"/>
              </a:rPr>
              <a:t>de</a:t>
            </a:r>
            <a:endParaRPr sz="650">
              <a:latin typeface="Arial"/>
              <a:cs typeface="Arial"/>
            </a:endParaRPr>
          </a:p>
        </p:txBody>
      </p:sp>
      <p:sp>
        <p:nvSpPr>
          <p:cNvPr id="16" name="object 16"/>
          <p:cNvSpPr/>
          <p:nvPr/>
        </p:nvSpPr>
        <p:spPr>
          <a:xfrm>
            <a:off x="2738021" y="1846274"/>
            <a:ext cx="107314" cy="0"/>
          </a:xfrm>
          <a:custGeom>
            <a:avLst/>
            <a:gdLst/>
            <a:ahLst/>
            <a:cxnLst/>
            <a:rect l="l" t="t" r="r" b="b"/>
            <a:pathLst>
              <a:path w="107314">
                <a:moveTo>
                  <a:pt x="0" y="0"/>
                </a:moveTo>
                <a:lnTo>
                  <a:pt x="106847" y="0"/>
                </a:lnTo>
              </a:path>
            </a:pathLst>
          </a:custGeom>
          <a:ln w="12715">
            <a:solidFill>
              <a:srgbClr val="3A95F9"/>
            </a:solidFill>
          </a:ln>
        </p:spPr>
        <p:txBody>
          <a:bodyPr wrap="square" lIns="0" tIns="0" rIns="0" bIns="0" rtlCol="0"/>
          <a:lstStyle/>
          <a:p>
            <a:endParaRPr/>
          </a:p>
        </p:txBody>
      </p:sp>
      <p:sp>
        <p:nvSpPr>
          <p:cNvPr id="17" name="object 17"/>
          <p:cNvSpPr txBox="1"/>
          <p:nvPr/>
        </p:nvSpPr>
        <p:spPr>
          <a:xfrm>
            <a:off x="2725319" y="1661917"/>
            <a:ext cx="151765" cy="231775"/>
          </a:xfrm>
          <a:prstGeom prst="rect">
            <a:avLst/>
          </a:prstGeom>
        </p:spPr>
        <p:txBody>
          <a:bodyPr vert="horz" wrap="square" lIns="0" tIns="12700" rIns="0" bIns="0" rtlCol="0">
            <a:spAutoFit/>
          </a:bodyPr>
          <a:lstStyle/>
          <a:p>
            <a:pPr marL="12700">
              <a:lnSpc>
                <a:spcPct val="100000"/>
              </a:lnSpc>
              <a:spcBef>
                <a:spcPts val="100"/>
              </a:spcBef>
            </a:pPr>
            <a:r>
              <a:rPr sz="1350" b="1" spc="-145" dirty="0">
                <a:solidFill>
                  <a:srgbClr val="3A95F9"/>
                </a:solidFill>
                <a:latin typeface="Arial"/>
                <a:cs typeface="Arial"/>
              </a:rPr>
              <a:t>El</a:t>
            </a:r>
            <a:endParaRPr sz="1350">
              <a:latin typeface="Arial"/>
              <a:cs typeface="Arial"/>
            </a:endParaRPr>
          </a:p>
        </p:txBody>
      </p:sp>
      <p:sp>
        <p:nvSpPr>
          <p:cNvPr id="18" name="object 18"/>
          <p:cNvSpPr/>
          <p:nvPr/>
        </p:nvSpPr>
        <p:spPr>
          <a:xfrm>
            <a:off x="1638587" y="2505440"/>
            <a:ext cx="1256665" cy="0"/>
          </a:xfrm>
          <a:custGeom>
            <a:avLst/>
            <a:gdLst/>
            <a:ahLst/>
            <a:cxnLst/>
            <a:rect l="l" t="t" r="r" b="b"/>
            <a:pathLst>
              <a:path w="1256664">
                <a:moveTo>
                  <a:pt x="0" y="0"/>
                </a:moveTo>
                <a:lnTo>
                  <a:pt x="1256264" y="0"/>
                </a:lnTo>
              </a:path>
            </a:pathLst>
          </a:custGeom>
          <a:ln w="12715">
            <a:solidFill>
              <a:srgbClr val="3D5279"/>
            </a:solidFill>
          </a:ln>
        </p:spPr>
        <p:txBody>
          <a:bodyPr wrap="square" lIns="0" tIns="0" rIns="0" bIns="0" rtlCol="0"/>
          <a:lstStyle/>
          <a:p>
            <a:endParaRPr/>
          </a:p>
        </p:txBody>
      </p:sp>
      <p:sp>
        <p:nvSpPr>
          <p:cNvPr id="19" name="object 19"/>
          <p:cNvSpPr txBox="1"/>
          <p:nvPr/>
        </p:nvSpPr>
        <p:spPr>
          <a:xfrm>
            <a:off x="733476" y="1872738"/>
            <a:ext cx="4606290" cy="1957070"/>
          </a:xfrm>
          <a:prstGeom prst="rect">
            <a:avLst/>
          </a:prstGeom>
        </p:spPr>
        <p:txBody>
          <a:bodyPr vert="horz" wrap="square" lIns="0" tIns="12700" rIns="0" bIns="0" rtlCol="0">
            <a:spAutoFit/>
          </a:bodyPr>
          <a:lstStyle/>
          <a:p>
            <a:pPr marL="532130">
              <a:lnSpc>
                <a:spcPct val="100000"/>
              </a:lnSpc>
              <a:spcBef>
                <a:spcPts val="100"/>
              </a:spcBef>
            </a:pPr>
            <a:r>
              <a:rPr sz="700" spc="10" dirty="0">
                <a:solidFill>
                  <a:srgbClr val="48464F"/>
                </a:solidFill>
                <a:latin typeface="Arial"/>
                <a:cs typeface="Arial"/>
              </a:rPr>
              <a:t>Oloose </a:t>
            </a:r>
            <a:r>
              <a:rPr sz="700" spc="-50" dirty="0">
                <a:solidFill>
                  <a:srgbClr val="48464F"/>
                </a:solidFill>
                <a:latin typeface="Arial"/>
                <a:cs typeface="Arial"/>
              </a:rPr>
              <a:t>A </a:t>
            </a:r>
            <a:r>
              <a:rPr sz="700" spc="-55" dirty="0">
                <a:solidFill>
                  <a:srgbClr val="6D6259"/>
                </a:solidFill>
                <a:latin typeface="Arial"/>
                <a:cs typeface="Arial"/>
              </a:rPr>
              <a:t>D</a:t>
            </a:r>
            <a:r>
              <a:rPr sz="700" spc="-30" dirty="0">
                <a:solidFill>
                  <a:srgbClr val="6D6259"/>
                </a:solidFill>
                <a:latin typeface="Arial"/>
                <a:cs typeface="Arial"/>
              </a:rPr>
              <a:t> </a:t>
            </a:r>
            <a:r>
              <a:rPr sz="700" spc="-5" dirty="0">
                <a:solidFill>
                  <a:srgbClr val="48464F"/>
                </a:solidFill>
                <a:latin typeface="Arial"/>
                <a:cs typeface="Arial"/>
              </a:rPr>
              <a:t>e</a:t>
            </a:r>
            <a:r>
              <a:rPr sz="700" spc="-5" dirty="0">
                <a:solidFill>
                  <a:srgbClr val="6D6259"/>
                </a:solidFill>
                <a:latin typeface="Arial"/>
                <a:cs typeface="Arial"/>
              </a:rPr>
              <a:t>vi</a:t>
            </a:r>
            <a:r>
              <a:rPr sz="700" spc="-5" dirty="0">
                <a:solidFill>
                  <a:srgbClr val="48464F"/>
                </a:solidFill>
                <a:latin typeface="Arial"/>
                <a:cs typeface="Arial"/>
              </a:rPr>
              <a:t>ce:</a:t>
            </a:r>
            <a:endParaRPr sz="700">
              <a:latin typeface="Arial"/>
              <a:cs typeface="Arial"/>
            </a:endParaRPr>
          </a:p>
          <a:p>
            <a:pPr>
              <a:lnSpc>
                <a:spcPct val="100000"/>
              </a:lnSpc>
              <a:spcBef>
                <a:spcPts val="55"/>
              </a:spcBef>
            </a:pPr>
            <a:endParaRPr sz="1100">
              <a:latin typeface="Times New Roman"/>
              <a:cs typeface="Times New Roman"/>
            </a:endParaRPr>
          </a:p>
          <a:p>
            <a:pPr marL="12700">
              <a:lnSpc>
                <a:spcPts val="1495"/>
              </a:lnSpc>
              <a:tabLst>
                <a:tab pos="577215" algn="l"/>
              </a:tabLst>
            </a:pPr>
            <a:r>
              <a:rPr sz="600" u="heavy" spc="10" dirty="0">
                <a:solidFill>
                  <a:srgbClr val="34112A"/>
                </a:solidFill>
                <a:uFill>
                  <a:solidFill>
                    <a:srgbClr val="24154B"/>
                  </a:solidFill>
                </a:uFill>
                <a:latin typeface="Arial"/>
                <a:cs typeface="Arial"/>
              </a:rPr>
              <a:t>T</a:t>
            </a:r>
            <a:r>
              <a:rPr sz="600" u="heavy" spc="10" dirty="0">
                <a:solidFill>
                  <a:srgbClr val="602328"/>
                </a:solidFill>
                <a:uFill>
                  <a:solidFill>
                    <a:srgbClr val="24154B"/>
                  </a:solidFill>
                </a:uFill>
                <a:latin typeface="Arial"/>
                <a:cs typeface="Arial"/>
              </a:rPr>
              <a:t>H</a:t>
            </a:r>
            <a:r>
              <a:rPr sz="600" u="heavy" spc="10" dirty="0">
                <a:solidFill>
                  <a:srgbClr val="664236"/>
                </a:solidFill>
                <a:uFill>
                  <a:solidFill>
                    <a:srgbClr val="24154B"/>
                  </a:solidFill>
                </a:uFill>
                <a:latin typeface="Arial"/>
                <a:cs typeface="Arial"/>
              </a:rPr>
              <a:t>E</a:t>
            </a:r>
            <a:r>
              <a:rPr sz="600" u="heavy" spc="10" dirty="0">
                <a:solidFill>
                  <a:srgbClr val="24154B"/>
                </a:solidFill>
                <a:uFill>
                  <a:solidFill>
                    <a:srgbClr val="24154B"/>
                  </a:solidFill>
                </a:uFill>
                <a:latin typeface="Arial"/>
                <a:cs typeface="Arial"/>
              </a:rPr>
              <a:t>N</a:t>
            </a:r>
            <a:r>
              <a:rPr sz="600" spc="10" dirty="0">
                <a:solidFill>
                  <a:srgbClr val="24154B"/>
                </a:solidFill>
                <a:latin typeface="Arial"/>
                <a:cs typeface="Arial"/>
              </a:rPr>
              <a:t>  </a:t>
            </a:r>
            <a:r>
              <a:rPr sz="600" spc="180" dirty="0">
                <a:solidFill>
                  <a:srgbClr val="24154B"/>
                </a:solidFill>
                <a:latin typeface="Arial"/>
                <a:cs typeface="Arial"/>
              </a:rPr>
              <a:t> </a:t>
            </a:r>
            <a:r>
              <a:rPr sz="1350" b="1" u="heavy" spc="-130" dirty="0">
                <a:solidFill>
                  <a:srgbClr val="3A95F9"/>
                </a:solidFill>
                <a:uFill>
                  <a:solidFill>
                    <a:srgbClr val="3A95F9"/>
                  </a:solidFill>
                </a:uFill>
                <a:latin typeface="Arial"/>
                <a:cs typeface="Arial"/>
              </a:rPr>
              <a:t>E</a:t>
            </a:r>
            <a:r>
              <a:rPr sz="1350" b="1" spc="-130" dirty="0">
                <a:solidFill>
                  <a:srgbClr val="3A95F9"/>
                </a:solidFill>
                <a:latin typeface="Arial"/>
                <a:cs typeface="Arial"/>
              </a:rPr>
              <a:t>l	</a:t>
            </a:r>
            <a:r>
              <a:rPr sz="600" u="heavy" dirty="0">
                <a:solidFill>
                  <a:srgbClr val="34112A"/>
                </a:solidFill>
                <a:uFill>
                  <a:solidFill>
                    <a:srgbClr val="412F36"/>
                  </a:solidFill>
                </a:uFill>
                <a:latin typeface="Arial"/>
                <a:cs typeface="Arial"/>
              </a:rPr>
              <a:t>Z</a:t>
            </a:r>
            <a:r>
              <a:rPr sz="600" u="heavy" dirty="0">
                <a:solidFill>
                  <a:srgbClr val="000013"/>
                </a:solidFill>
                <a:uFill>
                  <a:solidFill>
                    <a:srgbClr val="412F36"/>
                  </a:solidFill>
                </a:uFill>
                <a:latin typeface="Arial"/>
                <a:cs typeface="Arial"/>
              </a:rPr>
              <a:t>-</a:t>
            </a:r>
            <a:r>
              <a:rPr sz="600" u="heavy" spc="-114" dirty="0">
                <a:solidFill>
                  <a:srgbClr val="000013"/>
                </a:solidFill>
                <a:uFill>
                  <a:solidFill>
                    <a:srgbClr val="412F36"/>
                  </a:solidFill>
                </a:uFill>
                <a:latin typeface="Arial"/>
                <a:cs typeface="Arial"/>
              </a:rPr>
              <a:t> </a:t>
            </a:r>
            <a:r>
              <a:rPr sz="600" u="heavy" spc="5" dirty="0">
                <a:solidFill>
                  <a:srgbClr val="48464F"/>
                </a:solidFill>
                <a:uFill>
                  <a:solidFill>
                    <a:srgbClr val="412F36"/>
                  </a:solidFill>
                </a:uFill>
                <a:latin typeface="Arial"/>
                <a:cs typeface="Arial"/>
              </a:rPr>
              <a:t>Wa</a:t>
            </a:r>
            <a:r>
              <a:rPr sz="600" u="heavy" spc="5" dirty="0">
                <a:solidFill>
                  <a:srgbClr val="28243B"/>
                </a:solidFill>
                <a:uFill>
                  <a:solidFill>
                    <a:srgbClr val="412F36"/>
                  </a:solidFill>
                </a:uFill>
                <a:latin typeface="Arial"/>
                <a:cs typeface="Arial"/>
              </a:rPr>
              <a:t>v</a:t>
            </a:r>
            <a:r>
              <a:rPr sz="600" u="heavy" spc="5" dirty="0">
                <a:solidFill>
                  <a:srgbClr val="412F36"/>
                </a:solidFill>
                <a:uFill>
                  <a:solidFill>
                    <a:srgbClr val="412F36"/>
                  </a:solidFill>
                </a:uFill>
                <a:latin typeface="Arial"/>
                <a:cs typeface="Arial"/>
              </a:rPr>
              <a:t>e</a:t>
            </a:r>
            <a:r>
              <a:rPr sz="600" u="heavy" spc="-15" dirty="0">
                <a:solidFill>
                  <a:srgbClr val="412F36"/>
                </a:solidFill>
                <a:uFill>
                  <a:solidFill>
                    <a:srgbClr val="412F36"/>
                  </a:solidFill>
                </a:uFill>
                <a:latin typeface="Arial"/>
                <a:cs typeface="Arial"/>
              </a:rPr>
              <a:t> </a:t>
            </a:r>
            <a:r>
              <a:rPr sz="600" u="heavy" dirty="0">
                <a:solidFill>
                  <a:srgbClr val="412F36"/>
                </a:solidFill>
                <a:uFill>
                  <a:solidFill>
                    <a:srgbClr val="412F36"/>
                  </a:solidFill>
                </a:uFill>
                <a:latin typeface="Arial"/>
                <a:cs typeface="Arial"/>
              </a:rPr>
              <a:t>A</a:t>
            </a:r>
            <a:r>
              <a:rPr sz="600" u="heavy" dirty="0">
                <a:solidFill>
                  <a:srgbClr val="28243B"/>
                </a:solidFill>
                <a:uFill>
                  <a:solidFill>
                    <a:srgbClr val="412F36"/>
                  </a:solidFill>
                </a:uFill>
                <a:latin typeface="Arial"/>
                <a:cs typeface="Arial"/>
              </a:rPr>
              <a:t>ct</a:t>
            </a:r>
            <a:r>
              <a:rPr sz="600" u="heavy" spc="-70" dirty="0">
                <a:solidFill>
                  <a:srgbClr val="28243B"/>
                </a:solidFill>
                <a:uFill>
                  <a:solidFill>
                    <a:srgbClr val="412F36"/>
                  </a:solidFill>
                </a:uFill>
                <a:latin typeface="Arial"/>
                <a:cs typeface="Arial"/>
              </a:rPr>
              <a:t> </a:t>
            </a:r>
            <a:r>
              <a:rPr sz="600" u="heavy" spc="5" dirty="0">
                <a:solidFill>
                  <a:srgbClr val="95AAB1"/>
                </a:solidFill>
                <a:uFill>
                  <a:solidFill>
                    <a:srgbClr val="412F36"/>
                  </a:solidFill>
                </a:uFill>
                <a:latin typeface="Arial"/>
                <a:cs typeface="Arial"/>
              </a:rPr>
              <a:t>i</a:t>
            </a:r>
            <a:r>
              <a:rPr sz="600" u="heavy" spc="5" dirty="0">
                <a:solidFill>
                  <a:srgbClr val="28243B"/>
                </a:solidFill>
                <a:uFill>
                  <a:solidFill>
                    <a:srgbClr val="412F36"/>
                  </a:solidFill>
                </a:uFill>
                <a:latin typeface="Arial"/>
                <a:cs typeface="Arial"/>
              </a:rPr>
              <a:t>o</a:t>
            </a:r>
            <a:r>
              <a:rPr sz="600" u="heavy" spc="5" dirty="0">
                <a:solidFill>
                  <a:srgbClr val="626E75"/>
                </a:solidFill>
                <a:uFill>
                  <a:solidFill>
                    <a:srgbClr val="412F36"/>
                  </a:solidFill>
                </a:uFill>
                <a:latin typeface="Arial"/>
                <a:cs typeface="Arial"/>
              </a:rPr>
              <a:t>n</a:t>
            </a:r>
            <a:r>
              <a:rPr sz="600" u="heavy" spc="-85" dirty="0">
                <a:solidFill>
                  <a:srgbClr val="626E75"/>
                </a:solidFill>
                <a:uFill>
                  <a:solidFill>
                    <a:srgbClr val="412F36"/>
                  </a:solidFill>
                </a:uFill>
                <a:latin typeface="Arial"/>
                <a:cs typeface="Arial"/>
              </a:rPr>
              <a:t> </a:t>
            </a:r>
            <a:r>
              <a:rPr sz="600" u="heavy" spc="25" dirty="0">
                <a:solidFill>
                  <a:srgbClr val="412F36"/>
                </a:solidFill>
                <a:uFill>
                  <a:solidFill>
                    <a:srgbClr val="412F36"/>
                  </a:solidFill>
                </a:uFill>
                <a:latin typeface="Arial"/>
                <a:cs typeface="Arial"/>
              </a:rPr>
              <a:t>s</a:t>
            </a:r>
            <a:endParaRPr sz="600">
              <a:latin typeface="Arial"/>
              <a:cs typeface="Arial"/>
            </a:endParaRPr>
          </a:p>
          <a:p>
            <a:pPr marL="502920">
              <a:lnSpc>
                <a:spcPts val="1495"/>
              </a:lnSpc>
            </a:pPr>
            <a:r>
              <a:rPr sz="650" b="1" spc="5" dirty="0">
                <a:solidFill>
                  <a:srgbClr val="48464F"/>
                </a:solidFill>
                <a:latin typeface="Arial"/>
                <a:cs typeface="Arial"/>
              </a:rPr>
              <a:t>Netwo</a:t>
            </a:r>
            <a:r>
              <a:rPr sz="650" b="1" spc="5" dirty="0">
                <a:solidFill>
                  <a:srgbClr val="6D6259"/>
                </a:solidFill>
                <a:latin typeface="Arial"/>
                <a:cs typeface="Arial"/>
              </a:rPr>
              <a:t>r</a:t>
            </a:r>
            <a:r>
              <a:rPr sz="650" b="1" spc="5" dirty="0">
                <a:solidFill>
                  <a:srgbClr val="48464F"/>
                </a:solidFill>
                <a:latin typeface="Arial"/>
                <a:cs typeface="Arial"/>
              </a:rPr>
              <a:t>k: </a:t>
            </a:r>
            <a:r>
              <a:rPr sz="650" dirty="0">
                <a:solidFill>
                  <a:srgbClr val="C8D1C8"/>
                </a:solidFill>
                <a:latin typeface="Arial"/>
                <a:cs typeface="Arial"/>
              </a:rPr>
              <a:t>, </a:t>
            </a:r>
            <a:r>
              <a:rPr sz="650" spc="-5" dirty="0">
                <a:solidFill>
                  <a:srgbClr val="412F36"/>
                </a:solidFill>
                <a:latin typeface="Arial"/>
                <a:cs typeface="Arial"/>
              </a:rPr>
              <a:t>C</a:t>
            </a:r>
            <a:r>
              <a:rPr sz="650" spc="-5" dirty="0">
                <a:solidFill>
                  <a:srgbClr val="28243B"/>
                </a:solidFill>
                <a:latin typeface="Arial"/>
                <a:cs typeface="Arial"/>
              </a:rPr>
              <a:t>6</a:t>
            </a:r>
            <a:r>
              <a:rPr sz="650" spc="-5" dirty="0">
                <a:solidFill>
                  <a:srgbClr val="412F36"/>
                </a:solidFill>
                <a:latin typeface="Arial"/>
                <a:cs typeface="Arial"/>
              </a:rPr>
              <a:t>B</a:t>
            </a:r>
            <a:r>
              <a:rPr sz="650" spc="-5" dirty="0">
                <a:solidFill>
                  <a:srgbClr val="28243B"/>
                </a:solidFill>
                <a:latin typeface="Arial"/>
                <a:cs typeface="Arial"/>
              </a:rPr>
              <a:t>8</a:t>
            </a:r>
            <a:r>
              <a:rPr sz="650" spc="-5" dirty="0">
                <a:solidFill>
                  <a:srgbClr val="2D3869"/>
                </a:solidFill>
                <a:latin typeface="Arial"/>
                <a:cs typeface="Arial"/>
              </a:rPr>
              <a:t>F</a:t>
            </a:r>
            <a:r>
              <a:rPr sz="650" spc="-5" dirty="0">
                <a:solidFill>
                  <a:srgbClr val="412F36"/>
                </a:solidFill>
                <a:latin typeface="Arial"/>
                <a:cs typeface="Arial"/>
              </a:rPr>
              <a:t>3</a:t>
            </a:r>
            <a:r>
              <a:rPr sz="650" spc="-5" dirty="0">
                <a:solidFill>
                  <a:srgbClr val="595B67"/>
                </a:solidFill>
                <a:latin typeface="Arial"/>
                <a:cs typeface="Arial"/>
              </a:rPr>
              <a:t>4</a:t>
            </a:r>
            <a:r>
              <a:rPr sz="650" spc="-5" dirty="0">
                <a:solidFill>
                  <a:srgbClr val="412F36"/>
                </a:solidFill>
                <a:latin typeface="Arial"/>
                <a:cs typeface="Arial"/>
              </a:rPr>
              <a:t>F </a:t>
            </a:r>
            <a:r>
              <a:rPr sz="650" spc="-5" dirty="0">
                <a:solidFill>
                  <a:srgbClr val="3F6987"/>
                </a:solidFill>
                <a:latin typeface="Arial"/>
                <a:cs typeface="Arial"/>
              </a:rPr>
              <a:t>(</a:t>
            </a:r>
            <a:r>
              <a:rPr sz="650" spc="-5" dirty="0">
                <a:solidFill>
                  <a:srgbClr val="48464F"/>
                </a:solidFill>
                <a:latin typeface="Arial"/>
                <a:cs typeface="Arial"/>
              </a:rPr>
              <a:t>Ne</a:t>
            </a:r>
            <a:r>
              <a:rPr sz="650" spc="-5" dirty="0">
                <a:solidFill>
                  <a:srgbClr val="664236"/>
                </a:solidFill>
                <a:latin typeface="Arial"/>
                <a:cs typeface="Arial"/>
              </a:rPr>
              <a:t>i </a:t>
            </a:r>
            <a:r>
              <a:rPr sz="650" spc="-5" dirty="0">
                <a:solidFill>
                  <a:srgbClr val="48464F"/>
                </a:solidFill>
                <a:latin typeface="Arial"/>
                <a:cs typeface="Arial"/>
              </a:rPr>
              <a:t>w</a:t>
            </a:r>
            <a:r>
              <a:rPr sz="650" spc="-5" dirty="0">
                <a:solidFill>
                  <a:srgbClr val="412F36"/>
                </a:solidFill>
                <a:latin typeface="Arial"/>
                <a:cs typeface="Arial"/>
              </a:rPr>
              <a:t>o</a:t>
            </a:r>
            <a:r>
              <a:rPr sz="650" spc="-5" dirty="0">
                <a:solidFill>
                  <a:srgbClr val="010556"/>
                </a:solidFill>
                <a:latin typeface="Arial"/>
                <a:cs typeface="Arial"/>
              </a:rPr>
              <a:t>r</a:t>
            </a:r>
            <a:r>
              <a:rPr sz="650" spc="-5" dirty="0">
                <a:solidFill>
                  <a:srgbClr val="412F36"/>
                </a:solidFill>
                <a:latin typeface="Arial"/>
                <a:cs typeface="Arial"/>
              </a:rPr>
              <a:t>k </a:t>
            </a:r>
            <a:r>
              <a:rPr sz="650" spc="-20" dirty="0">
                <a:solidFill>
                  <a:srgbClr val="48464F"/>
                </a:solidFill>
                <a:latin typeface="Arial"/>
                <a:cs typeface="Arial"/>
              </a:rPr>
              <a:t>C</a:t>
            </a:r>
            <a:r>
              <a:rPr sz="650" spc="-20" dirty="0">
                <a:solidFill>
                  <a:srgbClr val="412F36"/>
                </a:solidFill>
                <a:latin typeface="Arial"/>
                <a:cs typeface="Arial"/>
              </a:rPr>
              <a:t>6</a:t>
            </a:r>
            <a:r>
              <a:rPr sz="650" spc="-20" dirty="0">
                <a:solidFill>
                  <a:srgbClr val="28243B"/>
                </a:solidFill>
                <a:latin typeface="Arial"/>
                <a:cs typeface="Arial"/>
              </a:rPr>
              <a:t>BB</a:t>
            </a:r>
            <a:r>
              <a:rPr sz="650" spc="-20" dirty="0">
                <a:solidFill>
                  <a:srgbClr val="412F36"/>
                </a:solidFill>
                <a:latin typeface="Arial"/>
                <a:cs typeface="Arial"/>
              </a:rPr>
              <a:t>F3</a:t>
            </a:r>
            <a:r>
              <a:rPr sz="650" spc="-20" dirty="0">
                <a:solidFill>
                  <a:srgbClr val="48464F"/>
                </a:solidFill>
                <a:latin typeface="Arial"/>
                <a:cs typeface="Arial"/>
              </a:rPr>
              <a:t>4</a:t>
            </a:r>
            <a:r>
              <a:rPr sz="650" spc="-20" dirty="0">
                <a:solidFill>
                  <a:srgbClr val="664236"/>
                </a:solidFill>
                <a:latin typeface="Arial"/>
                <a:cs typeface="Arial"/>
              </a:rPr>
              <a:t>F</a:t>
            </a:r>
            <a:r>
              <a:rPr sz="650" spc="-20" dirty="0">
                <a:solidFill>
                  <a:srgbClr val="3D5279"/>
                </a:solidFill>
                <a:latin typeface="Arial"/>
                <a:cs typeface="Arial"/>
              </a:rPr>
              <a:t>l</a:t>
            </a:r>
            <a:r>
              <a:rPr sz="650" spc="50" dirty="0">
                <a:solidFill>
                  <a:srgbClr val="3D5279"/>
                </a:solidFill>
                <a:latin typeface="Arial"/>
                <a:cs typeface="Arial"/>
              </a:rPr>
              <a:t> </a:t>
            </a:r>
            <a:r>
              <a:rPr sz="1350" b="1" u="heavy" spc="-135" dirty="0">
                <a:solidFill>
                  <a:srgbClr val="3A95F9"/>
                </a:solidFill>
                <a:uFill>
                  <a:solidFill>
                    <a:srgbClr val="3A95F9"/>
                  </a:solidFill>
                </a:uFill>
                <a:latin typeface="Arial"/>
                <a:cs typeface="Arial"/>
              </a:rPr>
              <a:t>E</a:t>
            </a:r>
            <a:r>
              <a:rPr sz="1350" b="1" spc="-135" dirty="0">
                <a:solidFill>
                  <a:srgbClr val="3A95F9"/>
                </a:solidFill>
                <a:latin typeface="Arial"/>
                <a:cs typeface="Arial"/>
              </a:rPr>
              <a:t>l</a:t>
            </a:r>
            <a:endParaRPr sz="1350">
              <a:latin typeface="Arial"/>
              <a:cs typeface="Arial"/>
            </a:endParaRPr>
          </a:p>
          <a:p>
            <a:pPr marL="574040">
              <a:lnSpc>
                <a:spcPct val="100000"/>
              </a:lnSpc>
              <a:spcBef>
                <a:spcPts val="280"/>
              </a:spcBef>
            </a:pPr>
            <a:r>
              <a:rPr sz="650" spc="-75" dirty="0">
                <a:solidFill>
                  <a:srgbClr val="412F36"/>
                </a:solidFill>
                <a:latin typeface="Times New Roman"/>
                <a:cs typeface="Times New Roman"/>
              </a:rPr>
              <a:t>S </a:t>
            </a:r>
            <a:r>
              <a:rPr sz="650" spc="-50" dirty="0">
                <a:solidFill>
                  <a:srgbClr val="48464F"/>
                </a:solidFill>
                <a:latin typeface="Times New Roman"/>
                <a:cs typeface="Times New Roman"/>
              </a:rPr>
              <a:t>el </a:t>
            </a:r>
            <a:r>
              <a:rPr sz="650" spc="-60" dirty="0">
                <a:solidFill>
                  <a:srgbClr val="48464F"/>
                </a:solidFill>
                <a:latin typeface="Times New Roman"/>
                <a:cs typeface="Times New Roman"/>
              </a:rPr>
              <a:t>a </a:t>
            </a:r>
            <a:r>
              <a:rPr sz="650" spc="10" dirty="0">
                <a:solidFill>
                  <a:srgbClr val="412F36"/>
                </a:solidFill>
                <a:latin typeface="Arial"/>
                <a:cs typeface="Arial"/>
              </a:rPr>
              <a:t>S</a:t>
            </a:r>
            <a:r>
              <a:rPr sz="650" spc="10" dirty="0">
                <a:solidFill>
                  <a:srgbClr val="48464F"/>
                </a:solidFill>
                <a:latin typeface="Arial"/>
                <a:cs typeface="Arial"/>
              </a:rPr>
              <a:t>e</a:t>
            </a:r>
            <a:r>
              <a:rPr sz="650" spc="10" dirty="0">
                <a:solidFill>
                  <a:srgbClr val="24154B"/>
                </a:solidFill>
                <a:latin typeface="Arial"/>
                <a:cs typeface="Arial"/>
              </a:rPr>
              <a:t>c</a:t>
            </a:r>
            <a:r>
              <a:rPr sz="650" spc="10" dirty="0">
                <a:solidFill>
                  <a:srgbClr val="34112A"/>
                </a:solidFill>
                <a:latin typeface="Arial"/>
                <a:cs typeface="Arial"/>
              </a:rPr>
              <a:t>u</a:t>
            </a:r>
            <a:r>
              <a:rPr sz="650" spc="10" dirty="0">
                <a:solidFill>
                  <a:srgbClr val="010556"/>
                </a:solidFill>
                <a:latin typeface="Arial"/>
                <a:cs typeface="Arial"/>
              </a:rPr>
              <a:t>r</a:t>
            </a:r>
            <a:r>
              <a:rPr sz="650" spc="10" dirty="0">
                <a:solidFill>
                  <a:srgbClr val="852F3B"/>
                </a:solidFill>
                <a:latin typeface="Arial"/>
                <a:cs typeface="Arial"/>
              </a:rPr>
              <a:t>i</a:t>
            </a:r>
            <a:r>
              <a:rPr sz="650" spc="10" dirty="0">
                <a:solidFill>
                  <a:srgbClr val="664236"/>
                </a:solidFill>
                <a:latin typeface="Arial"/>
                <a:cs typeface="Arial"/>
              </a:rPr>
              <a:t>t</a:t>
            </a:r>
            <a:r>
              <a:rPr sz="650" spc="10" dirty="0">
                <a:solidFill>
                  <a:srgbClr val="48464F"/>
                </a:solidFill>
                <a:latin typeface="Arial"/>
                <a:cs typeface="Arial"/>
              </a:rPr>
              <a:t>y </a:t>
            </a:r>
            <a:r>
              <a:rPr sz="650" spc="-15" dirty="0">
                <a:solidFill>
                  <a:srgbClr val="6D6259"/>
                </a:solidFill>
                <a:latin typeface="Arial"/>
                <a:cs typeface="Arial"/>
              </a:rPr>
              <a:t>U</a:t>
            </a:r>
            <a:r>
              <a:rPr sz="650" spc="-15" dirty="0">
                <a:solidFill>
                  <a:srgbClr val="412F36"/>
                </a:solidFill>
                <a:latin typeface="Arial"/>
                <a:cs typeface="Arial"/>
              </a:rPr>
              <a:t>se</a:t>
            </a:r>
            <a:r>
              <a:rPr sz="650" spc="-15" dirty="0">
                <a:solidFill>
                  <a:srgbClr val="3D5279"/>
                </a:solidFill>
                <a:latin typeface="Arial"/>
                <a:cs typeface="Arial"/>
              </a:rPr>
              <a:t>r</a:t>
            </a:r>
            <a:r>
              <a:rPr sz="650" dirty="0">
                <a:solidFill>
                  <a:srgbClr val="3D5279"/>
                </a:solidFill>
                <a:latin typeface="Arial"/>
                <a:cs typeface="Arial"/>
              </a:rPr>
              <a:t> </a:t>
            </a:r>
            <a:r>
              <a:rPr sz="650" spc="-25" dirty="0">
                <a:solidFill>
                  <a:srgbClr val="412F36"/>
                </a:solidFill>
                <a:latin typeface="Arial"/>
                <a:cs typeface="Arial"/>
              </a:rPr>
              <a:t>C</a:t>
            </a:r>
            <a:r>
              <a:rPr sz="650" spc="-25" dirty="0">
                <a:solidFill>
                  <a:srgbClr val="34112A"/>
                </a:solidFill>
                <a:latin typeface="Arial"/>
                <a:cs typeface="Arial"/>
              </a:rPr>
              <a:t>o</a:t>
            </a:r>
            <a:r>
              <a:rPr sz="650" spc="-25" dirty="0">
                <a:solidFill>
                  <a:srgbClr val="48464F"/>
                </a:solidFill>
                <a:latin typeface="Arial"/>
                <a:cs typeface="Arial"/>
              </a:rPr>
              <a:t>de</a:t>
            </a:r>
            <a:endParaRPr sz="650">
              <a:latin typeface="Arial"/>
              <a:cs typeface="Arial"/>
            </a:endParaRPr>
          </a:p>
          <a:p>
            <a:pPr marL="532130">
              <a:lnSpc>
                <a:spcPct val="100000"/>
              </a:lnSpc>
              <a:spcBef>
                <a:spcPts val="470"/>
              </a:spcBef>
            </a:pPr>
            <a:r>
              <a:rPr sz="700" spc="10" dirty="0">
                <a:solidFill>
                  <a:srgbClr val="48464F"/>
                </a:solidFill>
                <a:latin typeface="Arial"/>
                <a:cs typeface="Arial"/>
              </a:rPr>
              <a:t>Oloose </a:t>
            </a:r>
            <a:r>
              <a:rPr sz="700" spc="-50" dirty="0">
                <a:solidFill>
                  <a:srgbClr val="48464F"/>
                </a:solidFill>
                <a:latin typeface="Arial"/>
                <a:cs typeface="Arial"/>
              </a:rPr>
              <a:t>A </a:t>
            </a:r>
            <a:r>
              <a:rPr sz="700" spc="-55" dirty="0">
                <a:solidFill>
                  <a:srgbClr val="6D6259"/>
                </a:solidFill>
                <a:latin typeface="Arial"/>
                <a:cs typeface="Arial"/>
              </a:rPr>
              <a:t>D </a:t>
            </a:r>
            <a:r>
              <a:rPr sz="700" spc="-30" dirty="0">
                <a:solidFill>
                  <a:srgbClr val="48464F"/>
                </a:solidFill>
                <a:latin typeface="Arial"/>
                <a:cs typeface="Arial"/>
              </a:rPr>
              <a:t>elli</a:t>
            </a:r>
            <a:r>
              <a:rPr sz="700" spc="-55" dirty="0">
                <a:solidFill>
                  <a:srgbClr val="48464F"/>
                </a:solidFill>
                <a:latin typeface="Arial"/>
                <a:cs typeface="Arial"/>
              </a:rPr>
              <a:t> </a:t>
            </a:r>
            <a:r>
              <a:rPr sz="700" dirty="0">
                <a:solidFill>
                  <a:srgbClr val="48464F"/>
                </a:solidFill>
                <a:latin typeface="Arial"/>
                <a:cs typeface="Arial"/>
              </a:rPr>
              <a:t>ce:</a:t>
            </a:r>
            <a:endParaRPr sz="700">
              <a:latin typeface="Arial"/>
              <a:cs typeface="Arial"/>
            </a:endParaRPr>
          </a:p>
          <a:p>
            <a:pPr>
              <a:lnSpc>
                <a:spcPct val="100000"/>
              </a:lnSpc>
              <a:spcBef>
                <a:spcPts val="35"/>
              </a:spcBef>
            </a:pPr>
            <a:endParaRPr sz="1050">
              <a:latin typeface="Times New Roman"/>
              <a:cs typeface="Times New Roman"/>
            </a:endParaRPr>
          </a:p>
          <a:p>
            <a:pPr marL="220345" marR="5080" algn="just">
              <a:lnSpc>
                <a:spcPct val="167700"/>
              </a:lnSpc>
              <a:spcBef>
                <a:spcPts val="5"/>
              </a:spcBef>
            </a:pPr>
            <a:r>
              <a:rPr sz="800" b="1" spc="-5" dirty="0">
                <a:solidFill>
                  <a:srgbClr val="48464F"/>
                </a:solidFill>
                <a:latin typeface="Arial"/>
                <a:cs typeface="Arial"/>
              </a:rPr>
              <a:t>lll </a:t>
            </a:r>
            <a:r>
              <a:rPr sz="800" b="1" spc="-15" dirty="0">
                <a:solidFill>
                  <a:srgbClr val="48464F"/>
                </a:solidFill>
                <a:latin typeface="Arial"/>
                <a:cs typeface="Arial"/>
              </a:rPr>
              <a:t>e</a:t>
            </a:r>
            <a:r>
              <a:rPr sz="800" b="1" spc="-15" dirty="0">
                <a:solidFill>
                  <a:srgbClr val="412F36"/>
                </a:solidFill>
                <a:latin typeface="Arial"/>
                <a:cs typeface="Arial"/>
              </a:rPr>
              <a:t>n </a:t>
            </a:r>
            <a:r>
              <a:rPr sz="650" spc="5" dirty="0">
                <a:solidFill>
                  <a:srgbClr val="48464F"/>
                </a:solidFill>
                <a:latin typeface="Arial"/>
                <a:cs typeface="Arial"/>
              </a:rPr>
              <a:t>Set </a:t>
            </a:r>
            <a:r>
              <a:rPr sz="650" spc="15" dirty="0">
                <a:solidFill>
                  <a:srgbClr val="595B67"/>
                </a:solidFill>
                <a:latin typeface="Arial"/>
                <a:cs typeface="Arial"/>
              </a:rPr>
              <a:t>user </a:t>
            </a:r>
            <a:r>
              <a:rPr sz="650" spc="35" dirty="0">
                <a:solidFill>
                  <a:srgbClr val="48464F"/>
                </a:solidFill>
                <a:latin typeface="Arial"/>
                <a:cs typeface="Arial"/>
              </a:rPr>
              <a:t>code </a:t>
            </a:r>
            <a:r>
              <a:rPr sz="800" b="1" spc="40" dirty="0">
                <a:solidFill>
                  <a:srgbClr val="161387"/>
                </a:solidFill>
                <a:latin typeface="Arial"/>
                <a:cs typeface="Arial"/>
              </a:rPr>
              <a:t>1 </a:t>
            </a:r>
            <a:r>
              <a:rPr sz="650" spc="30" dirty="0">
                <a:solidFill>
                  <a:srgbClr val="48464F"/>
                </a:solidFill>
                <a:latin typeface="Arial"/>
                <a:cs typeface="Arial"/>
              </a:rPr>
              <a:t>on </a:t>
            </a:r>
            <a:r>
              <a:rPr sz="650" spc="20" dirty="0">
                <a:solidFill>
                  <a:srgbClr val="48464F"/>
                </a:solidFill>
                <a:latin typeface="Arial"/>
                <a:cs typeface="Arial"/>
              </a:rPr>
              <a:t>device </a:t>
            </a:r>
            <a:r>
              <a:rPr sz="800" b="1" spc="-20" dirty="0">
                <a:solidFill>
                  <a:srgbClr val="161387"/>
                </a:solidFill>
                <a:latin typeface="Arial"/>
                <a:cs typeface="Arial"/>
              </a:rPr>
              <a:t>First </a:t>
            </a:r>
            <a:r>
              <a:rPr sz="800" b="1" dirty="0">
                <a:solidFill>
                  <a:srgbClr val="161387"/>
                </a:solidFill>
                <a:latin typeface="Arial"/>
                <a:cs typeface="Arial"/>
              </a:rPr>
              <a:t>loor </a:t>
            </a:r>
            <a:r>
              <a:rPr sz="800" b="1" spc="-40" dirty="0">
                <a:solidFill>
                  <a:srgbClr val="161387"/>
                </a:solidFill>
                <a:latin typeface="Arial"/>
                <a:cs typeface="Arial"/>
              </a:rPr>
              <a:t>Living </a:t>
            </a:r>
            <a:r>
              <a:rPr sz="800" b="1" spc="-50" dirty="0">
                <a:solidFill>
                  <a:srgbClr val="161387"/>
                </a:solidFill>
                <a:latin typeface="Arial"/>
                <a:cs typeface="Arial"/>
              </a:rPr>
              <a:t>Room </a:t>
            </a:r>
            <a:r>
              <a:rPr sz="800" b="1" spc="-70" dirty="0">
                <a:solidFill>
                  <a:srgbClr val="161387"/>
                </a:solidFill>
                <a:latin typeface="Arial"/>
                <a:cs typeface="Arial"/>
              </a:rPr>
              <a:t>F</a:t>
            </a:r>
            <a:r>
              <a:rPr sz="800" b="1" spc="-70" dirty="0">
                <a:solidFill>
                  <a:srgbClr val="2B2F90"/>
                </a:solidFill>
                <a:latin typeface="Arial"/>
                <a:cs typeface="Arial"/>
              </a:rPr>
              <a:t>r </a:t>
            </a:r>
            <a:r>
              <a:rPr sz="800" b="1" spc="-35" dirty="0">
                <a:solidFill>
                  <a:srgbClr val="161387"/>
                </a:solidFill>
                <a:latin typeface="Arial"/>
                <a:cs typeface="Arial"/>
              </a:rPr>
              <a:t>ont </a:t>
            </a:r>
            <a:r>
              <a:rPr sz="800" b="1" spc="-40" dirty="0">
                <a:solidFill>
                  <a:srgbClr val="161387"/>
                </a:solidFill>
                <a:latin typeface="Arial"/>
                <a:cs typeface="Arial"/>
              </a:rPr>
              <a:t>Door </a:t>
            </a:r>
            <a:r>
              <a:rPr sz="800" b="1" spc="-55" dirty="0">
                <a:solidFill>
                  <a:srgbClr val="161387"/>
                </a:solidFill>
                <a:latin typeface="Arial"/>
                <a:cs typeface="Arial"/>
              </a:rPr>
              <a:t>Lock </a:t>
            </a:r>
            <a:r>
              <a:rPr sz="650" spc="-35" dirty="0">
                <a:solidFill>
                  <a:srgbClr val="48464F"/>
                </a:solidFill>
                <a:latin typeface="Arial"/>
                <a:cs typeface="Arial"/>
              </a:rPr>
              <a:t>to  </a:t>
            </a:r>
            <a:r>
              <a:rPr sz="650" spc="-40" dirty="0">
                <a:solidFill>
                  <a:srgbClr val="48464F"/>
                </a:solidFill>
                <a:latin typeface="Arial"/>
                <a:cs typeface="Arial"/>
              </a:rPr>
              <a:t>the </a:t>
            </a:r>
            <a:r>
              <a:rPr sz="800" b="1" spc="30" dirty="0">
                <a:solidFill>
                  <a:srgbClr val="161387"/>
                </a:solidFill>
                <a:latin typeface="Arial"/>
                <a:cs typeface="Arial"/>
              </a:rPr>
              <a:t>8 </a:t>
            </a:r>
            <a:r>
              <a:rPr sz="650" spc="15" dirty="0">
                <a:solidFill>
                  <a:srgbClr val="48464F"/>
                </a:solidFill>
                <a:latin typeface="Arial"/>
                <a:cs typeface="Arial"/>
              </a:rPr>
              <a:t>d</a:t>
            </a:r>
            <a:r>
              <a:rPr sz="650" spc="15" dirty="0">
                <a:solidFill>
                  <a:srgbClr val="3D5279"/>
                </a:solidFill>
                <a:latin typeface="Arial"/>
                <a:cs typeface="Arial"/>
              </a:rPr>
              <a:t>i</a:t>
            </a:r>
            <a:r>
              <a:rPr sz="650" spc="15" dirty="0">
                <a:solidFill>
                  <a:srgbClr val="48464F"/>
                </a:solidFill>
                <a:latin typeface="Arial"/>
                <a:cs typeface="Arial"/>
              </a:rPr>
              <a:t>git </a:t>
            </a:r>
            <a:r>
              <a:rPr sz="650" spc="25" dirty="0">
                <a:solidFill>
                  <a:srgbClr val="48464F"/>
                </a:solidFill>
                <a:latin typeface="Arial"/>
                <a:cs typeface="Arial"/>
              </a:rPr>
              <a:t>code provided.  </a:t>
            </a:r>
            <a:r>
              <a:rPr sz="800" b="1" spc="20" dirty="0">
                <a:solidFill>
                  <a:srgbClr val="48464F"/>
                </a:solidFill>
                <a:latin typeface="Arial"/>
                <a:cs typeface="Arial"/>
              </a:rPr>
              <a:t>lll </a:t>
            </a:r>
            <a:r>
              <a:rPr sz="800" b="1" spc="-15" dirty="0">
                <a:solidFill>
                  <a:srgbClr val="48464F"/>
                </a:solidFill>
                <a:latin typeface="Arial"/>
                <a:cs typeface="Arial"/>
              </a:rPr>
              <a:t>e</a:t>
            </a:r>
            <a:r>
              <a:rPr sz="800" b="1" spc="-15" dirty="0">
                <a:solidFill>
                  <a:srgbClr val="412F36"/>
                </a:solidFill>
                <a:latin typeface="Arial"/>
                <a:cs typeface="Arial"/>
              </a:rPr>
              <a:t>n </a:t>
            </a:r>
            <a:r>
              <a:rPr sz="650" spc="5" dirty="0">
                <a:solidFill>
                  <a:srgbClr val="48464F"/>
                </a:solidFill>
                <a:latin typeface="Arial"/>
                <a:cs typeface="Arial"/>
              </a:rPr>
              <a:t>Set </a:t>
            </a:r>
            <a:r>
              <a:rPr sz="650" spc="15" dirty="0">
                <a:solidFill>
                  <a:srgbClr val="595B67"/>
                </a:solidFill>
                <a:latin typeface="Arial"/>
                <a:cs typeface="Arial"/>
              </a:rPr>
              <a:t>user </a:t>
            </a:r>
            <a:r>
              <a:rPr sz="650" spc="35" dirty="0">
                <a:solidFill>
                  <a:srgbClr val="48464F"/>
                </a:solidFill>
                <a:latin typeface="Arial"/>
                <a:cs typeface="Arial"/>
              </a:rPr>
              <a:t>code </a:t>
            </a:r>
            <a:r>
              <a:rPr sz="800" b="1" spc="40" dirty="0">
                <a:solidFill>
                  <a:srgbClr val="161387"/>
                </a:solidFill>
                <a:latin typeface="Times New Roman"/>
                <a:cs typeface="Times New Roman"/>
              </a:rPr>
              <a:t>2 </a:t>
            </a:r>
            <a:r>
              <a:rPr sz="650" spc="30" dirty="0">
                <a:solidFill>
                  <a:srgbClr val="48464F"/>
                </a:solidFill>
                <a:latin typeface="Arial"/>
                <a:cs typeface="Arial"/>
              </a:rPr>
              <a:t>on </a:t>
            </a:r>
            <a:r>
              <a:rPr sz="650" spc="20" dirty="0">
                <a:solidFill>
                  <a:srgbClr val="48464F"/>
                </a:solidFill>
                <a:latin typeface="Arial"/>
                <a:cs typeface="Arial"/>
              </a:rPr>
              <a:t>dev</a:t>
            </a:r>
            <a:r>
              <a:rPr sz="650" spc="20" dirty="0">
                <a:solidFill>
                  <a:srgbClr val="626E75"/>
                </a:solidFill>
                <a:latin typeface="Arial"/>
                <a:cs typeface="Arial"/>
              </a:rPr>
              <a:t>i</a:t>
            </a:r>
            <a:r>
              <a:rPr sz="650" spc="20" dirty="0">
                <a:solidFill>
                  <a:srgbClr val="48464F"/>
                </a:solidFill>
                <a:latin typeface="Arial"/>
                <a:cs typeface="Arial"/>
              </a:rPr>
              <a:t>ce </a:t>
            </a:r>
            <a:r>
              <a:rPr sz="800" b="1" spc="-15" dirty="0">
                <a:solidFill>
                  <a:srgbClr val="161387"/>
                </a:solidFill>
                <a:latin typeface="Arial"/>
                <a:cs typeface="Arial"/>
              </a:rPr>
              <a:t>Fi</a:t>
            </a:r>
            <a:r>
              <a:rPr sz="800" b="1" spc="-15" dirty="0">
                <a:solidFill>
                  <a:srgbClr val="2B2F90"/>
                </a:solidFill>
                <a:latin typeface="Arial"/>
                <a:cs typeface="Arial"/>
              </a:rPr>
              <a:t>r</a:t>
            </a:r>
            <a:r>
              <a:rPr sz="800" b="1" spc="-15" dirty="0">
                <a:solidFill>
                  <a:srgbClr val="161387"/>
                </a:solidFill>
                <a:latin typeface="Arial"/>
                <a:cs typeface="Arial"/>
              </a:rPr>
              <a:t>st </a:t>
            </a:r>
            <a:r>
              <a:rPr sz="800" b="1" spc="-80" dirty="0">
                <a:solidFill>
                  <a:srgbClr val="161387"/>
                </a:solidFill>
                <a:latin typeface="Arial"/>
                <a:cs typeface="Arial"/>
              </a:rPr>
              <a:t>Filoo</a:t>
            </a:r>
            <a:r>
              <a:rPr sz="800" b="1" spc="-80" dirty="0">
                <a:solidFill>
                  <a:srgbClr val="2B2F90"/>
                </a:solidFill>
                <a:latin typeface="Arial"/>
                <a:cs typeface="Arial"/>
              </a:rPr>
              <a:t>r </a:t>
            </a:r>
            <a:r>
              <a:rPr sz="800" b="1" spc="-30" dirty="0">
                <a:solidFill>
                  <a:srgbClr val="161387"/>
                </a:solidFill>
                <a:latin typeface="Arial"/>
                <a:cs typeface="Arial"/>
              </a:rPr>
              <a:t>Livin</a:t>
            </a:r>
            <a:r>
              <a:rPr sz="800" b="1" spc="-30" dirty="0">
                <a:solidFill>
                  <a:srgbClr val="2B2F90"/>
                </a:solidFill>
                <a:latin typeface="Arial"/>
                <a:cs typeface="Arial"/>
              </a:rPr>
              <a:t>g </a:t>
            </a:r>
            <a:r>
              <a:rPr sz="800" b="1" spc="-50" dirty="0">
                <a:solidFill>
                  <a:srgbClr val="161387"/>
                </a:solidFill>
                <a:latin typeface="Arial"/>
                <a:cs typeface="Arial"/>
              </a:rPr>
              <a:t>Room </a:t>
            </a:r>
            <a:r>
              <a:rPr sz="800" b="1" spc="-25" dirty="0">
                <a:solidFill>
                  <a:srgbClr val="161387"/>
                </a:solidFill>
                <a:latin typeface="Arial"/>
                <a:cs typeface="Arial"/>
              </a:rPr>
              <a:t>F</a:t>
            </a:r>
            <a:r>
              <a:rPr sz="800" b="1" spc="-25" dirty="0">
                <a:solidFill>
                  <a:srgbClr val="2B2F90"/>
                </a:solidFill>
                <a:latin typeface="Arial"/>
                <a:cs typeface="Arial"/>
              </a:rPr>
              <a:t>r</a:t>
            </a:r>
            <a:r>
              <a:rPr sz="800" b="1" spc="-25" dirty="0">
                <a:solidFill>
                  <a:srgbClr val="161387"/>
                </a:solidFill>
                <a:latin typeface="Arial"/>
                <a:cs typeface="Arial"/>
              </a:rPr>
              <a:t>o</a:t>
            </a:r>
            <a:r>
              <a:rPr sz="800" b="1" spc="-25" dirty="0">
                <a:solidFill>
                  <a:srgbClr val="2B2F90"/>
                </a:solidFill>
                <a:latin typeface="Arial"/>
                <a:cs typeface="Arial"/>
              </a:rPr>
              <a:t>n</a:t>
            </a:r>
            <a:r>
              <a:rPr sz="800" b="1" spc="-25" dirty="0">
                <a:solidFill>
                  <a:srgbClr val="161387"/>
                </a:solidFill>
                <a:latin typeface="Arial"/>
                <a:cs typeface="Arial"/>
              </a:rPr>
              <a:t>t </a:t>
            </a:r>
            <a:r>
              <a:rPr sz="800" b="1" spc="-40" dirty="0">
                <a:solidFill>
                  <a:srgbClr val="161387"/>
                </a:solidFill>
                <a:latin typeface="Arial"/>
                <a:cs typeface="Arial"/>
              </a:rPr>
              <a:t>Door </a:t>
            </a:r>
            <a:r>
              <a:rPr sz="800" b="1" spc="-55" dirty="0">
                <a:solidFill>
                  <a:srgbClr val="161387"/>
                </a:solidFill>
                <a:latin typeface="Arial"/>
                <a:cs typeface="Arial"/>
              </a:rPr>
              <a:t>Lock </a:t>
            </a:r>
            <a:r>
              <a:rPr sz="700" spc="-35" dirty="0">
                <a:solidFill>
                  <a:srgbClr val="48464F"/>
                </a:solidFill>
                <a:latin typeface="Arial"/>
                <a:cs typeface="Arial"/>
              </a:rPr>
              <a:t>to </a:t>
            </a:r>
            <a:r>
              <a:rPr sz="650" spc="-40" dirty="0">
                <a:solidFill>
                  <a:srgbClr val="48464F"/>
                </a:solidFill>
                <a:latin typeface="Arial"/>
                <a:cs typeface="Arial"/>
              </a:rPr>
              <a:t>the </a:t>
            </a:r>
            <a:r>
              <a:rPr sz="800" b="1" spc="-45" dirty="0">
                <a:solidFill>
                  <a:srgbClr val="161387"/>
                </a:solidFill>
                <a:latin typeface="Times New Roman"/>
                <a:cs typeface="Times New Roman"/>
              </a:rPr>
              <a:t>8 </a:t>
            </a:r>
            <a:r>
              <a:rPr sz="650" spc="-40" dirty="0">
                <a:solidFill>
                  <a:srgbClr val="48464F"/>
                </a:solidFill>
                <a:latin typeface="Arial"/>
                <a:cs typeface="Arial"/>
              </a:rPr>
              <a:t>d </a:t>
            </a:r>
            <a:r>
              <a:rPr sz="650" spc="-25" dirty="0">
                <a:solidFill>
                  <a:srgbClr val="3D5279"/>
                </a:solidFill>
                <a:latin typeface="Arial"/>
                <a:cs typeface="Arial"/>
              </a:rPr>
              <a:t>i</a:t>
            </a:r>
            <a:r>
              <a:rPr sz="650" spc="-25" dirty="0">
                <a:solidFill>
                  <a:srgbClr val="48464F"/>
                </a:solidFill>
                <a:latin typeface="Arial"/>
                <a:cs typeface="Arial"/>
              </a:rPr>
              <a:t>git </a:t>
            </a:r>
            <a:r>
              <a:rPr sz="650" spc="25" dirty="0">
                <a:solidFill>
                  <a:srgbClr val="48464F"/>
                </a:solidFill>
                <a:latin typeface="Arial"/>
                <a:cs typeface="Arial"/>
              </a:rPr>
              <a:t>code provided.  </a:t>
            </a:r>
            <a:r>
              <a:rPr sz="800" b="1" spc="20" dirty="0">
                <a:solidFill>
                  <a:srgbClr val="48464F"/>
                </a:solidFill>
                <a:latin typeface="Arial"/>
                <a:cs typeface="Arial"/>
              </a:rPr>
              <a:t>lll </a:t>
            </a:r>
            <a:r>
              <a:rPr sz="800" b="1" spc="-15" dirty="0">
                <a:solidFill>
                  <a:srgbClr val="48464F"/>
                </a:solidFill>
                <a:latin typeface="Arial"/>
                <a:cs typeface="Arial"/>
              </a:rPr>
              <a:t>e</a:t>
            </a:r>
            <a:r>
              <a:rPr sz="800" b="1" spc="-15" dirty="0">
                <a:solidFill>
                  <a:srgbClr val="412F36"/>
                </a:solidFill>
                <a:latin typeface="Arial"/>
                <a:cs typeface="Arial"/>
              </a:rPr>
              <a:t>n </a:t>
            </a:r>
            <a:r>
              <a:rPr sz="650" spc="10" dirty="0">
                <a:solidFill>
                  <a:srgbClr val="48464F"/>
                </a:solidFill>
                <a:latin typeface="Arial"/>
                <a:cs typeface="Arial"/>
              </a:rPr>
              <a:t>Set </a:t>
            </a:r>
            <a:r>
              <a:rPr sz="650" spc="15" dirty="0">
                <a:solidFill>
                  <a:srgbClr val="595B67"/>
                </a:solidFill>
                <a:latin typeface="Arial"/>
                <a:cs typeface="Arial"/>
              </a:rPr>
              <a:t>user </a:t>
            </a:r>
            <a:r>
              <a:rPr sz="650" spc="35" dirty="0">
                <a:solidFill>
                  <a:srgbClr val="48464F"/>
                </a:solidFill>
                <a:latin typeface="Arial"/>
                <a:cs typeface="Arial"/>
              </a:rPr>
              <a:t>code </a:t>
            </a:r>
            <a:r>
              <a:rPr sz="750" b="1" spc="40" dirty="0">
                <a:solidFill>
                  <a:srgbClr val="161387"/>
                </a:solidFill>
                <a:latin typeface="Arial"/>
                <a:cs typeface="Arial"/>
              </a:rPr>
              <a:t>3 </a:t>
            </a:r>
            <a:r>
              <a:rPr sz="650" spc="30" dirty="0">
                <a:solidFill>
                  <a:srgbClr val="48464F"/>
                </a:solidFill>
                <a:latin typeface="Arial"/>
                <a:cs typeface="Arial"/>
              </a:rPr>
              <a:t>on </a:t>
            </a:r>
            <a:r>
              <a:rPr sz="650" spc="20" dirty="0">
                <a:solidFill>
                  <a:srgbClr val="48464F"/>
                </a:solidFill>
                <a:latin typeface="Arial"/>
                <a:cs typeface="Arial"/>
              </a:rPr>
              <a:t>dev</a:t>
            </a:r>
            <a:r>
              <a:rPr sz="650" spc="20" dirty="0">
                <a:solidFill>
                  <a:srgbClr val="626E75"/>
                </a:solidFill>
                <a:latin typeface="Arial"/>
                <a:cs typeface="Arial"/>
              </a:rPr>
              <a:t>i</a:t>
            </a:r>
            <a:r>
              <a:rPr sz="650" spc="20" dirty="0">
                <a:solidFill>
                  <a:srgbClr val="48464F"/>
                </a:solidFill>
                <a:latin typeface="Arial"/>
                <a:cs typeface="Arial"/>
              </a:rPr>
              <a:t>ce </a:t>
            </a:r>
            <a:r>
              <a:rPr sz="800" b="1" spc="-15" dirty="0">
                <a:solidFill>
                  <a:srgbClr val="161387"/>
                </a:solidFill>
                <a:latin typeface="Arial"/>
                <a:cs typeface="Arial"/>
              </a:rPr>
              <a:t>Fi</a:t>
            </a:r>
            <a:r>
              <a:rPr sz="800" b="1" spc="-15" dirty="0">
                <a:solidFill>
                  <a:srgbClr val="2B2F90"/>
                </a:solidFill>
                <a:latin typeface="Arial"/>
                <a:cs typeface="Arial"/>
              </a:rPr>
              <a:t>r</a:t>
            </a:r>
            <a:r>
              <a:rPr sz="800" b="1" spc="-15" dirty="0">
                <a:solidFill>
                  <a:srgbClr val="161387"/>
                </a:solidFill>
                <a:latin typeface="Arial"/>
                <a:cs typeface="Arial"/>
              </a:rPr>
              <a:t>st </a:t>
            </a:r>
            <a:r>
              <a:rPr sz="800" b="1" spc="-125" dirty="0">
                <a:solidFill>
                  <a:srgbClr val="161387"/>
                </a:solidFill>
                <a:latin typeface="Arial"/>
                <a:cs typeface="Arial"/>
              </a:rPr>
              <a:t>F</a:t>
            </a:r>
            <a:r>
              <a:rPr sz="800" b="1" spc="-125" dirty="0">
                <a:solidFill>
                  <a:srgbClr val="B89993"/>
                </a:solidFill>
                <a:latin typeface="Arial"/>
                <a:cs typeface="Arial"/>
              </a:rPr>
              <a:t>i</a:t>
            </a:r>
            <a:r>
              <a:rPr sz="800" b="1" spc="-125" dirty="0">
                <a:solidFill>
                  <a:srgbClr val="161387"/>
                </a:solidFill>
                <a:latin typeface="Arial"/>
                <a:cs typeface="Arial"/>
              </a:rPr>
              <a:t>l </a:t>
            </a:r>
            <a:r>
              <a:rPr sz="800" b="1" spc="-55" dirty="0">
                <a:solidFill>
                  <a:srgbClr val="161387"/>
                </a:solidFill>
                <a:latin typeface="Arial"/>
                <a:cs typeface="Arial"/>
              </a:rPr>
              <a:t>oo</a:t>
            </a:r>
            <a:r>
              <a:rPr sz="800" b="1" spc="-55" dirty="0">
                <a:solidFill>
                  <a:srgbClr val="2B2F90"/>
                </a:solidFill>
                <a:latin typeface="Arial"/>
                <a:cs typeface="Arial"/>
              </a:rPr>
              <a:t>r </a:t>
            </a:r>
            <a:r>
              <a:rPr sz="800" b="1" spc="-40" dirty="0">
                <a:solidFill>
                  <a:srgbClr val="161387"/>
                </a:solidFill>
                <a:latin typeface="Arial"/>
                <a:cs typeface="Arial"/>
              </a:rPr>
              <a:t>Living </a:t>
            </a:r>
            <a:r>
              <a:rPr sz="800" b="1" spc="-75" dirty="0">
                <a:solidFill>
                  <a:srgbClr val="161387"/>
                </a:solidFill>
                <a:latin typeface="Arial"/>
                <a:cs typeface="Arial"/>
              </a:rPr>
              <a:t>Room, </a:t>
            </a:r>
            <a:r>
              <a:rPr sz="800" b="1" spc="-70" dirty="0">
                <a:solidFill>
                  <a:srgbClr val="161387"/>
                </a:solidFill>
                <a:latin typeface="Arial"/>
                <a:cs typeface="Arial"/>
              </a:rPr>
              <a:t>F</a:t>
            </a:r>
            <a:r>
              <a:rPr sz="800" b="1" spc="-70" dirty="0">
                <a:solidFill>
                  <a:srgbClr val="2B2F90"/>
                </a:solidFill>
                <a:latin typeface="Arial"/>
                <a:cs typeface="Arial"/>
              </a:rPr>
              <a:t>r </a:t>
            </a:r>
            <a:r>
              <a:rPr sz="800" b="1" spc="-35" dirty="0">
                <a:solidFill>
                  <a:srgbClr val="161387"/>
                </a:solidFill>
                <a:latin typeface="Arial"/>
                <a:cs typeface="Arial"/>
              </a:rPr>
              <a:t>ont </a:t>
            </a:r>
            <a:r>
              <a:rPr sz="800" b="1" spc="-40" dirty="0">
                <a:solidFill>
                  <a:srgbClr val="161387"/>
                </a:solidFill>
                <a:latin typeface="Arial"/>
                <a:cs typeface="Arial"/>
              </a:rPr>
              <a:t>Door </a:t>
            </a:r>
            <a:r>
              <a:rPr sz="800" b="1" spc="-55" dirty="0">
                <a:solidFill>
                  <a:srgbClr val="161387"/>
                </a:solidFill>
                <a:latin typeface="Arial"/>
                <a:cs typeface="Arial"/>
              </a:rPr>
              <a:t>Lock </a:t>
            </a:r>
            <a:r>
              <a:rPr sz="700" spc="-35" dirty="0">
                <a:solidFill>
                  <a:srgbClr val="48464F"/>
                </a:solidFill>
                <a:latin typeface="Arial"/>
                <a:cs typeface="Arial"/>
              </a:rPr>
              <a:t>to </a:t>
            </a:r>
            <a:r>
              <a:rPr sz="650" spc="-40" dirty="0">
                <a:solidFill>
                  <a:srgbClr val="48464F"/>
                </a:solidFill>
                <a:latin typeface="Arial"/>
                <a:cs typeface="Arial"/>
              </a:rPr>
              <a:t>the </a:t>
            </a:r>
            <a:r>
              <a:rPr sz="750" b="1" spc="-50" dirty="0">
                <a:solidFill>
                  <a:srgbClr val="161387"/>
                </a:solidFill>
                <a:latin typeface="Arial"/>
                <a:cs typeface="Arial"/>
              </a:rPr>
              <a:t>8 </a:t>
            </a:r>
            <a:r>
              <a:rPr sz="650" spc="-40" dirty="0">
                <a:solidFill>
                  <a:srgbClr val="48464F"/>
                </a:solidFill>
                <a:latin typeface="Arial"/>
                <a:cs typeface="Arial"/>
              </a:rPr>
              <a:t>d </a:t>
            </a:r>
            <a:r>
              <a:rPr sz="650" spc="-25" dirty="0">
                <a:solidFill>
                  <a:srgbClr val="3D5279"/>
                </a:solidFill>
                <a:latin typeface="Arial"/>
                <a:cs typeface="Arial"/>
              </a:rPr>
              <a:t>i</a:t>
            </a:r>
            <a:r>
              <a:rPr sz="650" spc="-25" dirty="0">
                <a:solidFill>
                  <a:srgbClr val="48464F"/>
                </a:solidFill>
                <a:latin typeface="Arial"/>
                <a:cs typeface="Arial"/>
              </a:rPr>
              <a:t>git </a:t>
            </a:r>
            <a:r>
              <a:rPr sz="650" spc="25" dirty="0">
                <a:solidFill>
                  <a:srgbClr val="48464F"/>
                </a:solidFill>
                <a:latin typeface="Arial"/>
                <a:cs typeface="Arial"/>
              </a:rPr>
              <a:t>code </a:t>
            </a:r>
            <a:r>
              <a:rPr sz="650" spc="20" dirty="0">
                <a:solidFill>
                  <a:srgbClr val="48464F"/>
                </a:solidFill>
                <a:latin typeface="Arial"/>
                <a:cs typeface="Arial"/>
              </a:rPr>
              <a:t>pr </a:t>
            </a:r>
            <a:r>
              <a:rPr sz="650" spc="15" dirty="0">
                <a:solidFill>
                  <a:srgbClr val="48464F"/>
                </a:solidFill>
                <a:latin typeface="Arial"/>
                <a:cs typeface="Arial"/>
              </a:rPr>
              <a:t>ov</a:t>
            </a:r>
            <a:r>
              <a:rPr sz="650" spc="15" dirty="0">
                <a:solidFill>
                  <a:srgbClr val="3D5279"/>
                </a:solidFill>
                <a:latin typeface="Arial"/>
                <a:cs typeface="Arial"/>
              </a:rPr>
              <a:t>i</a:t>
            </a:r>
            <a:r>
              <a:rPr sz="650" spc="15" dirty="0">
                <a:solidFill>
                  <a:srgbClr val="48464F"/>
                </a:solidFill>
                <a:latin typeface="Arial"/>
                <a:cs typeface="Arial"/>
              </a:rPr>
              <a:t>ded.  </a:t>
            </a:r>
            <a:r>
              <a:rPr sz="800" b="1" spc="10" dirty="0">
                <a:solidFill>
                  <a:srgbClr val="48464F"/>
                </a:solidFill>
                <a:latin typeface="Arial"/>
                <a:cs typeface="Arial"/>
              </a:rPr>
              <a:t>lll </a:t>
            </a:r>
            <a:r>
              <a:rPr sz="800" b="1" spc="-15" dirty="0">
                <a:solidFill>
                  <a:srgbClr val="48464F"/>
                </a:solidFill>
                <a:latin typeface="Arial"/>
                <a:cs typeface="Arial"/>
              </a:rPr>
              <a:t>e</a:t>
            </a:r>
            <a:r>
              <a:rPr sz="800" b="1" spc="-15" dirty="0">
                <a:solidFill>
                  <a:srgbClr val="412F36"/>
                </a:solidFill>
                <a:latin typeface="Arial"/>
                <a:cs typeface="Arial"/>
              </a:rPr>
              <a:t>n </a:t>
            </a:r>
            <a:r>
              <a:rPr sz="650" spc="5" dirty="0">
                <a:solidFill>
                  <a:srgbClr val="48464F"/>
                </a:solidFill>
                <a:latin typeface="Arial"/>
                <a:cs typeface="Arial"/>
              </a:rPr>
              <a:t>Set </a:t>
            </a:r>
            <a:r>
              <a:rPr sz="650" spc="15" dirty="0">
                <a:solidFill>
                  <a:srgbClr val="595B67"/>
                </a:solidFill>
                <a:latin typeface="Arial"/>
                <a:cs typeface="Arial"/>
              </a:rPr>
              <a:t>user </a:t>
            </a:r>
            <a:r>
              <a:rPr sz="650" spc="35" dirty="0">
                <a:solidFill>
                  <a:srgbClr val="48464F"/>
                </a:solidFill>
                <a:latin typeface="Arial"/>
                <a:cs typeface="Arial"/>
              </a:rPr>
              <a:t>code </a:t>
            </a:r>
            <a:r>
              <a:rPr sz="750" b="1" spc="40" dirty="0">
                <a:solidFill>
                  <a:srgbClr val="161387"/>
                </a:solidFill>
                <a:latin typeface="Arial"/>
                <a:cs typeface="Arial"/>
              </a:rPr>
              <a:t>4 </a:t>
            </a:r>
            <a:r>
              <a:rPr sz="650" spc="30" dirty="0">
                <a:solidFill>
                  <a:srgbClr val="48464F"/>
                </a:solidFill>
                <a:latin typeface="Arial"/>
                <a:cs typeface="Arial"/>
              </a:rPr>
              <a:t>on </a:t>
            </a:r>
            <a:r>
              <a:rPr sz="650" spc="20" dirty="0">
                <a:solidFill>
                  <a:srgbClr val="48464F"/>
                </a:solidFill>
                <a:latin typeface="Arial"/>
                <a:cs typeface="Arial"/>
              </a:rPr>
              <a:t>dev</a:t>
            </a:r>
            <a:r>
              <a:rPr sz="650" spc="20" dirty="0">
                <a:solidFill>
                  <a:srgbClr val="626E75"/>
                </a:solidFill>
                <a:latin typeface="Arial"/>
                <a:cs typeface="Arial"/>
              </a:rPr>
              <a:t>i</a:t>
            </a:r>
            <a:r>
              <a:rPr sz="650" spc="20" dirty="0">
                <a:solidFill>
                  <a:srgbClr val="48464F"/>
                </a:solidFill>
                <a:latin typeface="Arial"/>
                <a:cs typeface="Arial"/>
              </a:rPr>
              <a:t>ce </a:t>
            </a:r>
            <a:r>
              <a:rPr sz="800" b="1" spc="-15" dirty="0">
                <a:solidFill>
                  <a:srgbClr val="161387"/>
                </a:solidFill>
                <a:latin typeface="Arial"/>
                <a:cs typeface="Arial"/>
              </a:rPr>
              <a:t>Fi</a:t>
            </a:r>
            <a:r>
              <a:rPr sz="800" b="1" spc="-15" dirty="0">
                <a:solidFill>
                  <a:srgbClr val="2B2F90"/>
                </a:solidFill>
                <a:latin typeface="Arial"/>
                <a:cs typeface="Arial"/>
              </a:rPr>
              <a:t>r</a:t>
            </a:r>
            <a:r>
              <a:rPr sz="800" b="1" spc="-15" dirty="0">
                <a:solidFill>
                  <a:srgbClr val="161387"/>
                </a:solidFill>
                <a:latin typeface="Arial"/>
                <a:cs typeface="Arial"/>
              </a:rPr>
              <a:t>st </a:t>
            </a:r>
            <a:r>
              <a:rPr sz="800" b="1" spc="-45" dirty="0">
                <a:solidFill>
                  <a:srgbClr val="161387"/>
                </a:solidFill>
                <a:latin typeface="Arial"/>
                <a:cs typeface="Arial"/>
              </a:rPr>
              <a:t>loo</a:t>
            </a:r>
            <a:r>
              <a:rPr sz="800" b="1" spc="-45" dirty="0">
                <a:solidFill>
                  <a:srgbClr val="2B2F90"/>
                </a:solidFill>
                <a:latin typeface="Arial"/>
                <a:cs typeface="Arial"/>
              </a:rPr>
              <a:t>r </a:t>
            </a:r>
            <a:r>
              <a:rPr sz="800" b="1" spc="-40" dirty="0">
                <a:solidFill>
                  <a:srgbClr val="161387"/>
                </a:solidFill>
                <a:latin typeface="Arial"/>
                <a:cs typeface="Arial"/>
              </a:rPr>
              <a:t>Living </a:t>
            </a:r>
            <a:r>
              <a:rPr sz="800" b="1" spc="-75" dirty="0">
                <a:solidFill>
                  <a:srgbClr val="161387"/>
                </a:solidFill>
                <a:latin typeface="Arial"/>
                <a:cs typeface="Arial"/>
              </a:rPr>
              <a:t>Room, </a:t>
            </a:r>
            <a:r>
              <a:rPr sz="800" b="1" spc="-70" dirty="0">
                <a:solidFill>
                  <a:srgbClr val="161387"/>
                </a:solidFill>
                <a:latin typeface="Arial"/>
                <a:cs typeface="Arial"/>
              </a:rPr>
              <a:t>F</a:t>
            </a:r>
            <a:r>
              <a:rPr sz="800" b="1" spc="-70" dirty="0">
                <a:solidFill>
                  <a:srgbClr val="2B2F90"/>
                </a:solidFill>
                <a:latin typeface="Arial"/>
                <a:cs typeface="Arial"/>
              </a:rPr>
              <a:t>r </a:t>
            </a:r>
            <a:r>
              <a:rPr sz="800" b="1" spc="-35" dirty="0">
                <a:solidFill>
                  <a:srgbClr val="161387"/>
                </a:solidFill>
                <a:latin typeface="Arial"/>
                <a:cs typeface="Arial"/>
              </a:rPr>
              <a:t>ont </a:t>
            </a:r>
            <a:r>
              <a:rPr sz="800" b="1" spc="-40" dirty="0">
                <a:solidFill>
                  <a:srgbClr val="161387"/>
                </a:solidFill>
                <a:latin typeface="Arial"/>
                <a:cs typeface="Arial"/>
              </a:rPr>
              <a:t>Door </a:t>
            </a:r>
            <a:r>
              <a:rPr sz="800" b="1" spc="-55" dirty="0">
                <a:solidFill>
                  <a:srgbClr val="161387"/>
                </a:solidFill>
                <a:latin typeface="Arial"/>
                <a:cs typeface="Arial"/>
              </a:rPr>
              <a:t>Lock </a:t>
            </a:r>
            <a:r>
              <a:rPr sz="700" spc="-35" dirty="0">
                <a:solidFill>
                  <a:srgbClr val="48464F"/>
                </a:solidFill>
                <a:latin typeface="Arial"/>
                <a:cs typeface="Arial"/>
              </a:rPr>
              <a:t>to </a:t>
            </a:r>
            <a:r>
              <a:rPr sz="650" spc="-40" dirty="0">
                <a:solidFill>
                  <a:srgbClr val="595B67"/>
                </a:solidFill>
                <a:latin typeface="Arial"/>
                <a:cs typeface="Arial"/>
              </a:rPr>
              <a:t>the </a:t>
            </a:r>
            <a:r>
              <a:rPr sz="750" b="1" spc="-50" dirty="0">
                <a:solidFill>
                  <a:srgbClr val="161387"/>
                </a:solidFill>
                <a:latin typeface="Arial"/>
                <a:cs typeface="Arial"/>
              </a:rPr>
              <a:t>8 </a:t>
            </a:r>
            <a:r>
              <a:rPr sz="650" spc="30" dirty="0">
                <a:solidFill>
                  <a:srgbClr val="48464F"/>
                </a:solidFill>
                <a:latin typeface="Arial"/>
                <a:cs typeface="Arial"/>
              </a:rPr>
              <a:t>digit </a:t>
            </a:r>
            <a:r>
              <a:rPr sz="650" spc="25" dirty="0">
                <a:solidFill>
                  <a:srgbClr val="48464F"/>
                </a:solidFill>
                <a:latin typeface="Arial"/>
                <a:cs typeface="Arial"/>
              </a:rPr>
              <a:t>code</a:t>
            </a:r>
            <a:r>
              <a:rPr sz="650" spc="-10" dirty="0">
                <a:solidFill>
                  <a:srgbClr val="48464F"/>
                </a:solidFill>
                <a:latin typeface="Arial"/>
                <a:cs typeface="Arial"/>
              </a:rPr>
              <a:t> </a:t>
            </a:r>
            <a:r>
              <a:rPr sz="650" spc="25" dirty="0">
                <a:solidFill>
                  <a:srgbClr val="48464F"/>
                </a:solidFill>
                <a:latin typeface="Arial"/>
                <a:cs typeface="Arial"/>
              </a:rPr>
              <a:t>provided.</a:t>
            </a:r>
            <a:endParaRPr sz="650">
              <a:latin typeface="Arial"/>
              <a:cs typeface="Arial"/>
            </a:endParaRPr>
          </a:p>
        </p:txBody>
      </p:sp>
      <p:sp>
        <p:nvSpPr>
          <p:cNvPr id="20" name="object 20"/>
          <p:cNvSpPr txBox="1"/>
          <p:nvPr/>
        </p:nvSpPr>
        <p:spPr>
          <a:xfrm>
            <a:off x="761383" y="4405137"/>
            <a:ext cx="692150" cy="308610"/>
          </a:xfrm>
          <a:prstGeom prst="rect">
            <a:avLst/>
          </a:prstGeom>
        </p:spPr>
        <p:txBody>
          <a:bodyPr vert="horz" wrap="square" lIns="0" tIns="12700" rIns="0" bIns="0" rtlCol="0">
            <a:spAutoFit/>
          </a:bodyPr>
          <a:lstStyle/>
          <a:p>
            <a:pPr marL="12700">
              <a:lnSpc>
                <a:spcPct val="100000"/>
              </a:lnSpc>
              <a:spcBef>
                <a:spcPts val="100"/>
              </a:spcBef>
            </a:pPr>
            <a:r>
              <a:rPr sz="800" b="1" spc="-30" dirty="0">
                <a:solidFill>
                  <a:srgbClr val="567CEB"/>
                </a:solidFill>
                <a:latin typeface="Arial"/>
                <a:cs typeface="Arial"/>
              </a:rPr>
              <a:t>Event</a:t>
            </a:r>
            <a:r>
              <a:rPr sz="800" b="1" spc="-55" dirty="0">
                <a:solidFill>
                  <a:srgbClr val="567CEB"/>
                </a:solidFill>
                <a:latin typeface="Arial"/>
                <a:cs typeface="Arial"/>
              </a:rPr>
              <a:t> </a:t>
            </a:r>
            <a:r>
              <a:rPr sz="800" b="1" spc="-20" dirty="0">
                <a:solidFill>
                  <a:srgbClr val="567CEB"/>
                </a:solidFill>
                <a:latin typeface="Arial"/>
                <a:cs typeface="Arial"/>
              </a:rPr>
              <a:t>Name:</a:t>
            </a:r>
            <a:endParaRPr sz="800">
              <a:latin typeface="Arial"/>
              <a:cs typeface="Arial"/>
            </a:endParaRPr>
          </a:p>
          <a:p>
            <a:pPr marL="258445">
              <a:lnSpc>
                <a:spcPct val="100000"/>
              </a:lnSpc>
              <a:spcBef>
                <a:spcPts val="484"/>
              </a:spcBef>
            </a:pPr>
            <a:r>
              <a:rPr sz="600" spc="10" dirty="0">
                <a:solidFill>
                  <a:srgbClr val="664236"/>
                </a:solidFill>
                <a:latin typeface="Arial"/>
                <a:cs typeface="Arial"/>
              </a:rPr>
              <a:t>N</a:t>
            </a:r>
            <a:r>
              <a:rPr sz="600" spc="10" dirty="0">
                <a:solidFill>
                  <a:srgbClr val="48464F"/>
                </a:solidFill>
                <a:latin typeface="Arial"/>
                <a:cs typeface="Arial"/>
              </a:rPr>
              <a:t>a</a:t>
            </a:r>
            <a:r>
              <a:rPr sz="600" spc="10" dirty="0">
                <a:solidFill>
                  <a:srgbClr val="412F36"/>
                </a:solidFill>
                <a:latin typeface="Arial"/>
                <a:cs typeface="Arial"/>
              </a:rPr>
              <a:t>tu</a:t>
            </a:r>
            <a:r>
              <a:rPr sz="600" spc="-110" dirty="0">
                <a:solidFill>
                  <a:srgbClr val="412F36"/>
                </a:solidFill>
                <a:latin typeface="Arial"/>
                <a:cs typeface="Arial"/>
              </a:rPr>
              <a:t> </a:t>
            </a:r>
            <a:r>
              <a:rPr sz="600" spc="10" dirty="0">
                <a:solidFill>
                  <a:srgbClr val="2D001A"/>
                </a:solidFill>
                <a:latin typeface="Arial"/>
                <a:cs typeface="Arial"/>
              </a:rPr>
              <a:t>r</a:t>
            </a:r>
            <a:r>
              <a:rPr sz="600" spc="10" dirty="0">
                <a:solidFill>
                  <a:srgbClr val="28243B"/>
                </a:solidFill>
                <a:latin typeface="Arial"/>
                <a:cs typeface="Arial"/>
              </a:rPr>
              <a:t>e</a:t>
            </a:r>
            <a:r>
              <a:rPr sz="600" spc="-40" dirty="0">
                <a:solidFill>
                  <a:srgbClr val="28243B"/>
                </a:solidFill>
                <a:latin typeface="Arial"/>
                <a:cs typeface="Arial"/>
              </a:rPr>
              <a:t> </a:t>
            </a:r>
            <a:r>
              <a:rPr sz="650" spc="-50" dirty="0">
                <a:solidFill>
                  <a:srgbClr val="48464F"/>
                </a:solidFill>
                <a:latin typeface="Arial"/>
                <a:cs typeface="Arial"/>
              </a:rPr>
              <a:t>G</a:t>
            </a:r>
            <a:r>
              <a:rPr sz="650" spc="-50" dirty="0">
                <a:solidFill>
                  <a:srgbClr val="412F36"/>
                </a:solidFill>
                <a:latin typeface="Arial"/>
                <a:cs typeface="Arial"/>
              </a:rPr>
              <a:t>a</a:t>
            </a:r>
            <a:r>
              <a:rPr sz="650" spc="-50" dirty="0">
                <a:solidFill>
                  <a:srgbClr val="595B67"/>
                </a:solidFill>
                <a:latin typeface="Arial"/>
                <a:cs typeface="Arial"/>
              </a:rPr>
              <a:t>,</a:t>
            </a:r>
            <a:r>
              <a:rPr sz="650" spc="-50" dirty="0">
                <a:solidFill>
                  <a:srgbClr val="28243B"/>
                </a:solidFill>
                <a:latin typeface="Arial"/>
                <a:cs typeface="Arial"/>
              </a:rPr>
              <a:t>s</a:t>
            </a:r>
            <a:endParaRPr sz="650">
              <a:latin typeface="Arial"/>
              <a:cs typeface="Arial"/>
            </a:endParaRPr>
          </a:p>
        </p:txBody>
      </p:sp>
      <p:sp>
        <p:nvSpPr>
          <p:cNvPr id="21" name="object 21"/>
          <p:cNvSpPr/>
          <p:nvPr/>
        </p:nvSpPr>
        <p:spPr>
          <a:xfrm>
            <a:off x="3735453" y="4681298"/>
            <a:ext cx="22225" cy="0"/>
          </a:xfrm>
          <a:custGeom>
            <a:avLst/>
            <a:gdLst/>
            <a:ahLst/>
            <a:cxnLst/>
            <a:rect l="l" t="t" r="r" b="b"/>
            <a:pathLst>
              <a:path w="22225">
                <a:moveTo>
                  <a:pt x="0" y="0"/>
                </a:moveTo>
                <a:lnTo>
                  <a:pt x="21782" y="0"/>
                </a:lnTo>
              </a:path>
            </a:pathLst>
          </a:custGeom>
          <a:ln w="12715">
            <a:solidFill>
              <a:srgbClr val="AFB3B3"/>
            </a:solidFill>
          </a:ln>
        </p:spPr>
        <p:txBody>
          <a:bodyPr wrap="square" lIns="0" tIns="0" rIns="0" bIns="0" rtlCol="0"/>
          <a:lstStyle/>
          <a:p>
            <a:endParaRPr/>
          </a:p>
        </p:txBody>
      </p:sp>
      <p:sp>
        <p:nvSpPr>
          <p:cNvPr id="22" name="object 22"/>
          <p:cNvSpPr txBox="1"/>
          <p:nvPr/>
        </p:nvSpPr>
        <p:spPr>
          <a:xfrm>
            <a:off x="4965400" y="4405137"/>
            <a:ext cx="787400" cy="320675"/>
          </a:xfrm>
          <a:prstGeom prst="rect">
            <a:avLst/>
          </a:prstGeom>
        </p:spPr>
        <p:txBody>
          <a:bodyPr vert="horz" wrap="square" lIns="0" tIns="12700" rIns="0" bIns="0" rtlCol="0">
            <a:spAutoFit/>
          </a:bodyPr>
          <a:lstStyle/>
          <a:p>
            <a:pPr marL="20955">
              <a:lnSpc>
                <a:spcPts val="890"/>
              </a:lnSpc>
              <a:spcBef>
                <a:spcPts val="100"/>
              </a:spcBef>
            </a:pPr>
            <a:r>
              <a:rPr sz="800" b="1" spc="-45" dirty="0">
                <a:solidFill>
                  <a:srgbClr val="567CEB"/>
                </a:solidFill>
                <a:latin typeface="Arial"/>
                <a:cs typeface="Arial"/>
              </a:rPr>
              <a:t>Group</a:t>
            </a:r>
            <a:r>
              <a:rPr sz="800" b="1" spc="-70" dirty="0">
                <a:solidFill>
                  <a:srgbClr val="567CEB"/>
                </a:solidFill>
                <a:latin typeface="Arial"/>
                <a:cs typeface="Arial"/>
              </a:rPr>
              <a:t> </a:t>
            </a:r>
            <a:r>
              <a:rPr sz="800" b="1" spc="-40" dirty="0">
                <a:solidFill>
                  <a:srgbClr val="567CEB"/>
                </a:solidFill>
                <a:latin typeface="Arial"/>
                <a:cs typeface="Arial"/>
              </a:rPr>
              <a:t>Reassign:</a:t>
            </a:r>
            <a:endParaRPr sz="800">
              <a:latin typeface="Arial"/>
              <a:cs typeface="Arial"/>
            </a:endParaRPr>
          </a:p>
          <a:p>
            <a:pPr marL="12700">
              <a:lnSpc>
                <a:spcPts val="1430"/>
              </a:lnSpc>
            </a:pPr>
            <a:r>
              <a:rPr sz="1250" spc="20" dirty="0">
                <a:solidFill>
                  <a:srgbClr val="C8D1C8"/>
                </a:solidFill>
                <a:latin typeface="Arial"/>
                <a:cs typeface="Arial"/>
              </a:rPr>
              <a:t>,</a:t>
            </a:r>
            <a:r>
              <a:rPr sz="1250" spc="-190" dirty="0">
                <a:solidFill>
                  <a:srgbClr val="C8D1C8"/>
                </a:solidFill>
                <a:latin typeface="Arial"/>
                <a:cs typeface="Arial"/>
              </a:rPr>
              <a:t> </a:t>
            </a:r>
            <a:r>
              <a:rPr sz="650" u="heavy" spc="-10" dirty="0">
                <a:solidFill>
                  <a:srgbClr val="2D3869"/>
                </a:solidFill>
                <a:uFill>
                  <a:solidFill>
                    <a:srgbClr val="48464F"/>
                  </a:solidFill>
                </a:uFill>
                <a:latin typeface="Arial"/>
                <a:cs typeface="Arial"/>
              </a:rPr>
              <a:t>H</a:t>
            </a:r>
            <a:r>
              <a:rPr sz="650" u="heavy" spc="-10" dirty="0">
                <a:solidFill>
                  <a:srgbClr val="28243B"/>
                </a:solidFill>
                <a:uFill>
                  <a:solidFill>
                    <a:srgbClr val="48464F"/>
                  </a:solidFill>
                </a:uFill>
                <a:latin typeface="Arial"/>
                <a:cs typeface="Arial"/>
              </a:rPr>
              <a:t>o</a:t>
            </a:r>
            <a:r>
              <a:rPr sz="650" u="heavy" spc="-10" dirty="0">
                <a:solidFill>
                  <a:srgbClr val="602328"/>
                </a:solidFill>
                <a:uFill>
                  <a:solidFill>
                    <a:srgbClr val="48464F"/>
                  </a:solidFill>
                </a:uFill>
                <a:latin typeface="Arial"/>
                <a:cs typeface="Arial"/>
              </a:rPr>
              <a:t>m</a:t>
            </a:r>
            <a:r>
              <a:rPr sz="650" u="heavy" spc="-10" dirty="0">
                <a:solidFill>
                  <a:srgbClr val="28243B"/>
                </a:solidFill>
                <a:uFill>
                  <a:solidFill>
                    <a:srgbClr val="48464F"/>
                  </a:solidFill>
                </a:uFill>
                <a:latin typeface="Arial"/>
                <a:cs typeface="Arial"/>
              </a:rPr>
              <a:t>e </a:t>
            </a:r>
            <a:r>
              <a:rPr sz="650" u="heavy" spc="-15" dirty="0">
                <a:solidFill>
                  <a:srgbClr val="28243B"/>
                </a:solidFill>
                <a:uFill>
                  <a:solidFill>
                    <a:srgbClr val="48464F"/>
                  </a:solidFill>
                </a:uFill>
                <a:latin typeface="Arial"/>
                <a:cs typeface="Arial"/>
              </a:rPr>
              <a:t>S</a:t>
            </a:r>
            <a:r>
              <a:rPr sz="650" u="heavy" spc="-15" dirty="0">
                <a:solidFill>
                  <a:srgbClr val="48464F"/>
                </a:solidFill>
                <a:uFill>
                  <a:solidFill>
                    <a:srgbClr val="48464F"/>
                  </a:solidFill>
                </a:uFill>
                <a:latin typeface="Arial"/>
                <a:cs typeface="Arial"/>
              </a:rPr>
              <a:t>e</a:t>
            </a:r>
            <a:r>
              <a:rPr sz="650" u="heavy" spc="-15" dirty="0">
                <a:solidFill>
                  <a:srgbClr val="24154B"/>
                </a:solidFill>
                <a:uFill>
                  <a:solidFill>
                    <a:srgbClr val="48464F"/>
                  </a:solidFill>
                </a:uFill>
                <a:latin typeface="Arial"/>
                <a:cs typeface="Arial"/>
              </a:rPr>
              <a:t>cu</a:t>
            </a:r>
            <a:r>
              <a:rPr sz="650" u="heavy" spc="-15" dirty="0">
                <a:solidFill>
                  <a:srgbClr val="595B67"/>
                </a:solidFill>
                <a:uFill>
                  <a:solidFill>
                    <a:srgbClr val="48464F"/>
                  </a:solidFill>
                </a:uFill>
                <a:latin typeface="Arial"/>
                <a:cs typeface="Arial"/>
              </a:rPr>
              <a:t>r</a:t>
            </a:r>
            <a:r>
              <a:rPr sz="650" u="heavy" spc="-15" dirty="0">
                <a:solidFill>
                  <a:srgbClr val="852F3B"/>
                </a:solidFill>
                <a:uFill>
                  <a:solidFill>
                    <a:srgbClr val="48464F"/>
                  </a:solidFill>
                </a:uFill>
                <a:latin typeface="Arial"/>
                <a:cs typeface="Arial"/>
              </a:rPr>
              <a:t>i</a:t>
            </a:r>
            <a:r>
              <a:rPr sz="650" u="heavy" spc="-15" dirty="0">
                <a:solidFill>
                  <a:srgbClr val="48464F"/>
                </a:solidFill>
                <a:uFill>
                  <a:solidFill>
                    <a:srgbClr val="48464F"/>
                  </a:solidFill>
                </a:uFill>
                <a:latin typeface="Arial"/>
                <a:cs typeface="Arial"/>
              </a:rPr>
              <a:t>ty</a:t>
            </a:r>
            <a:endParaRPr sz="650">
              <a:latin typeface="Arial"/>
              <a:cs typeface="Arial"/>
            </a:endParaRPr>
          </a:p>
        </p:txBody>
      </p:sp>
      <p:sp>
        <p:nvSpPr>
          <p:cNvPr id="23" name="object 23"/>
          <p:cNvSpPr txBox="1"/>
          <p:nvPr/>
        </p:nvSpPr>
        <p:spPr>
          <a:xfrm>
            <a:off x="3722752" y="4392422"/>
            <a:ext cx="1135380" cy="333375"/>
          </a:xfrm>
          <a:prstGeom prst="rect">
            <a:avLst/>
          </a:prstGeom>
        </p:spPr>
        <p:txBody>
          <a:bodyPr vert="horz" wrap="square" lIns="0" tIns="12700" rIns="0" bIns="0" rtlCol="0">
            <a:spAutoFit/>
          </a:bodyPr>
          <a:lstStyle/>
          <a:p>
            <a:pPr marL="51435">
              <a:lnSpc>
                <a:spcPts val="1000"/>
              </a:lnSpc>
              <a:spcBef>
                <a:spcPts val="100"/>
              </a:spcBef>
            </a:pPr>
            <a:r>
              <a:rPr sz="900" b="1" spc="-105" dirty="0">
                <a:solidFill>
                  <a:srgbClr val="567CEB"/>
                </a:solidFill>
                <a:latin typeface="Courier New"/>
                <a:cs typeface="Courier New"/>
              </a:rPr>
              <a:t>Type</a:t>
            </a:r>
            <a:endParaRPr sz="900">
              <a:latin typeface="Courier New"/>
              <a:cs typeface="Courier New"/>
            </a:endParaRPr>
          </a:p>
          <a:p>
            <a:pPr marL="114300" indent="-101600">
              <a:lnSpc>
                <a:spcPts val="1420"/>
              </a:lnSpc>
              <a:buClr>
                <a:srgbClr val="C8D1C8"/>
              </a:buClr>
              <a:buChar char="•"/>
              <a:tabLst>
                <a:tab pos="114935" algn="l"/>
                <a:tab pos="941705" algn="l"/>
              </a:tabLst>
            </a:pPr>
            <a:r>
              <a:rPr sz="650" spc="-440" dirty="0">
                <a:solidFill>
                  <a:srgbClr val="34112A"/>
                </a:solidFill>
                <a:latin typeface="Arial"/>
                <a:cs typeface="Arial"/>
              </a:rPr>
              <a:t>D</a:t>
            </a:r>
            <a:r>
              <a:rPr sz="650" u="heavy" spc="35" dirty="0">
                <a:solidFill>
                  <a:srgbClr val="AFB3B3"/>
                </a:solidFill>
                <a:uFill>
                  <a:solidFill>
                    <a:srgbClr val="48464F"/>
                  </a:solidFill>
                </a:uFill>
                <a:latin typeface="Arial"/>
                <a:cs typeface="Arial"/>
              </a:rPr>
              <a:t>_</a:t>
            </a:r>
            <a:r>
              <a:rPr sz="650" u="heavy" spc="-335" dirty="0">
                <a:solidFill>
                  <a:srgbClr val="412F36"/>
                </a:solidFill>
                <a:uFill>
                  <a:solidFill>
                    <a:srgbClr val="48464F"/>
                  </a:solidFill>
                </a:uFill>
                <a:latin typeface="Arial"/>
                <a:cs typeface="Arial"/>
              </a:rPr>
              <a:t>a</a:t>
            </a:r>
            <a:r>
              <a:rPr sz="650" u="heavy" spc="-60" dirty="0">
                <a:solidFill>
                  <a:srgbClr val="AFB3B3"/>
                </a:solidFill>
                <a:uFill>
                  <a:solidFill>
                    <a:srgbClr val="48464F"/>
                  </a:solidFill>
                </a:uFill>
                <a:latin typeface="Arial"/>
                <a:cs typeface="Arial"/>
              </a:rPr>
              <a:t>_</a:t>
            </a:r>
            <a:r>
              <a:rPr sz="650" u="heavy" spc="-240" dirty="0">
                <a:solidFill>
                  <a:srgbClr val="2D3869"/>
                </a:solidFill>
                <a:uFill>
                  <a:solidFill>
                    <a:srgbClr val="48464F"/>
                  </a:solidFill>
                </a:uFill>
                <a:latin typeface="Arial"/>
                <a:cs typeface="Arial"/>
              </a:rPr>
              <a:t>n</a:t>
            </a:r>
            <a:r>
              <a:rPr sz="650" u="heavy" spc="-135" dirty="0">
                <a:solidFill>
                  <a:srgbClr val="AFB3B3"/>
                </a:solidFill>
                <a:uFill>
                  <a:solidFill>
                    <a:srgbClr val="48464F"/>
                  </a:solidFill>
                </a:uFill>
                <a:latin typeface="Arial"/>
                <a:cs typeface="Arial"/>
              </a:rPr>
              <a:t>_</a:t>
            </a:r>
            <a:r>
              <a:rPr sz="650" u="heavy" spc="-170" dirty="0">
                <a:solidFill>
                  <a:srgbClr val="412F36"/>
                </a:solidFill>
                <a:uFill>
                  <a:solidFill>
                    <a:srgbClr val="48464F"/>
                  </a:solidFill>
                </a:uFill>
                <a:latin typeface="Arial"/>
                <a:cs typeface="Arial"/>
              </a:rPr>
              <a:t>g</a:t>
            </a:r>
            <a:r>
              <a:rPr sz="650" u="heavy" spc="-285" dirty="0">
                <a:solidFill>
                  <a:srgbClr val="AFB3B3"/>
                </a:solidFill>
                <a:uFill>
                  <a:solidFill>
                    <a:srgbClr val="48464F"/>
                  </a:solidFill>
                </a:uFill>
                <a:latin typeface="Arial"/>
                <a:cs typeface="Arial"/>
              </a:rPr>
              <a:t>_</a:t>
            </a:r>
            <a:r>
              <a:rPr sz="650" u="heavy" spc="-85" dirty="0">
                <a:solidFill>
                  <a:srgbClr val="89C8EF"/>
                </a:solidFill>
                <a:uFill>
                  <a:solidFill>
                    <a:srgbClr val="48464F"/>
                  </a:solidFill>
                </a:uFill>
                <a:latin typeface="Arial"/>
                <a:cs typeface="Arial"/>
              </a:rPr>
              <a:t>,</a:t>
            </a:r>
            <a:r>
              <a:rPr sz="650" u="heavy" spc="-114" dirty="0">
                <a:solidFill>
                  <a:srgbClr val="28243B"/>
                </a:solidFill>
                <a:uFill>
                  <a:solidFill>
                    <a:srgbClr val="48464F"/>
                  </a:solidFill>
                </a:uFill>
                <a:latin typeface="Arial"/>
                <a:cs typeface="Arial"/>
              </a:rPr>
              <a:t>e</a:t>
            </a:r>
            <a:r>
              <a:rPr sz="650" u="heavy" spc="-300" dirty="0">
                <a:solidFill>
                  <a:srgbClr val="AFB3B3"/>
                </a:solidFill>
                <a:uFill>
                  <a:solidFill>
                    <a:srgbClr val="48464F"/>
                  </a:solidFill>
                </a:uFill>
                <a:latin typeface="Arial"/>
                <a:cs typeface="Arial"/>
              </a:rPr>
              <a:t>_</a:t>
            </a:r>
            <a:r>
              <a:rPr sz="650" u="heavy" spc="-5" dirty="0">
                <a:solidFill>
                  <a:srgbClr val="48464F"/>
                </a:solidFill>
                <a:uFill>
                  <a:solidFill>
                    <a:srgbClr val="48464F"/>
                  </a:solidFill>
                </a:uFill>
                <a:latin typeface="Arial"/>
                <a:cs typeface="Arial"/>
              </a:rPr>
              <a:t>r</a:t>
            </a:r>
            <a:r>
              <a:rPr sz="650" u="heavy" spc="-215" dirty="0">
                <a:solidFill>
                  <a:srgbClr val="48464F"/>
                </a:solidFill>
                <a:uFill>
                  <a:solidFill>
                    <a:srgbClr val="48464F"/>
                  </a:solidFill>
                </a:uFill>
                <a:latin typeface="Arial"/>
                <a:cs typeface="Arial"/>
              </a:rPr>
              <a:t>o</a:t>
            </a:r>
            <a:r>
              <a:rPr sz="650" u="heavy" spc="-130" dirty="0">
                <a:solidFill>
                  <a:srgbClr val="AFB3B3"/>
                </a:solidFill>
                <a:uFill>
                  <a:solidFill>
                    <a:srgbClr val="48464F"/>
                  </a:solidFill>
                </a:uFill>
                <a:latin typeface="Arial"/>
                <a:cs typeface="Arial"/>
              </a:rPr>
              <a:t>_</a:t>
            </a:r>
            <a:r>
              <a:rPr sz="650" u="heavy" spc="-170" dirty="0">
                <a:solidFill>
                  <a:srgbClr val="24154B"/>
                </a:solidFill>
                <a:uFill>
                  <a:solidFill>
                    <a:srgbClr val="48464F"/>
                  </a:solidFill>
                </a:uFill>
                <a:latin typeface="Arial"/>
                <a:cs typeface="Arial"/>
              </a:rPr>
              <a:t>u</a:t>
            </a:r>
            <a:r>
              <a:rPr sz="650" u="heavy" spc="-204" dirty="0">
                <a:solidFill>
                  <a:srgbClr val="AFB3B3"/>
                </a:solidFill>
                <a:uFill>
                  <a:solidFill>
                    <a:srgbClr val="48464F"/>
                  </a:solidFill>
                </a:uFill>
                <a:latin typeface="Arial"/>
                <a:cs typeface="Arial"/>
              </a:rPr>
              <a:t>_</a:t>
            </a:r>
            <a:r>
              <a:rPr sz="650" u="heavy" spc="-60" dirty="0">
                <a:solidFill>
                  <a:srgbClr val="48464F"/>
                </a:solidFill>
                <a:uFill>
                  <a:solidFill>
                    <a:srgbClr val="48464F"/>
                  </a:solidFill>
                </a:uFill>
                <a:latin typeface="Arial"/>
                <a:cs typeface="Arial"/>
              </a:rPr>
              <a:t>s</a:t>
            </a:r>
            <a:r>
              <a:rPr sz="650" u="heavy" dirty="0">
                <a:solidFill>
                  <a:srgbClr val="48464F"/>
                </a:solidFill>
                <a:uFill>
                  <a:solidFill>
                    <a:srgbClr val="48464F"/>
                  </a:solidFill>
                </a:uFill>
                <a:latin typeface="Arial"/>
                <a:cs typeface="Arial"/>
              </a:rPr>
              <a:t> 	</a:t>
            </a:r>
            <a:r>
              <a:rPr sz="1250" u="heavy" spc="-30" dirty="0">
                <a:solidFill>
                  <a:srgbClr val="2882F2"/>
                </a:solidFill>
                <a:uFill>
                  <a:solidFill>
                    <a:srgbClr val="48464F"/>
                  </a:solidFill>
                </a:uFill>
                <a:latin typeface="Arial"/>
                <a:cs typeface="Arial"/>
              </a:rPr>
              <a:t> </a:t>
            </a:r>
            <a:r>
              <a:rPr sz="1250" u="heavy" spc="-50" dirty="0">
                <a:solidFill>
                  <a:srgbClr val="2882F2"/>
                </a:solidFill>
                <a:uFill>
                  <a:solidFill>
                    <a:srgbClr val="48464F"/>
                  </a:solidFill>
                </a:uFill>
                <a:latin typeface="Arial"/>
                <a:cs typeface="Arial"/>
              </a:rPr>
              <a:t>EI</a:t>
            </a:r>
            <a:endParaRPr sz="1250">
              <a:latin typeface="Arial"/>
              <a:cs typeface="Arial"/>
            </a:endParaRPr>
          </a:p>
        </p:txBody>
      </p:sp>
      <p:sp>
        <p:nvSpPr>
          <p:cNvPr id="24" name="object 24"/>
          <p:cNvSpPr txBox="1"/>
          <p:nvPr/>
        </p:nvSpPr>
        <p:spPr>
          <a:xfrm>
            <a:off x="5909371" y="4524407"/>
            <a:ext cx="154940" cy="231775"/>
          </a:xfrm>
          <a:prstGeom prst="rect">
            <a:avLst/>
          </a:prstGeom>
        </p:spPr>
        <p:txBody>
          <a:bodyPr vert="horz" wrap="square" lIns="0" tIns="12700" rIns="0" bIns="0" rtlCol="0">
            <a:spAutoFit/>
          </a:bodyPr>
          <a:lstStyle/>
          <a:p>
            <a:pPr marL="12700">
              <a:lnSpc>
                <a:spcPct val="100000"/>
              </a:lnSpc>
              <a:spcBef>
                <a:spcPts val="100"/>
              </a:spcBef>
            </a:pPr>
            <a:r>
              <a:rPr sz="1350" b="1" u="heavy" spc="-185" dirty="0">
                <a:solidFill>
                  <a:srgbClr val="3A95F9"/>
                </a:solidFill>
                <a:uFill>
                  <a:solidFill>
                    <a:srgbClr val="3A95F9"/>
                  </a:solidFill>
                </a:uFill>
                <a:latin typeface="Arial"/>
                <a:cs typeface="Arial"/>
              </a:rPr>
              <a:t>E</a:t>
            </a:r>
            <a:r>
              <a:rPr sz="1350" b="1" spc="-80" dirty="0">
                <a:solidFill>
                  <a:srgbClr val="3A95F9"/>
                </a:solidFill>
                <a:latin typeface="Arial"/>
                <a:cs typeface="Arial"/>
              </a:rPr>
              <a:t>l</a:t>
            </a:r>
            <a:endParaRPr sz="1350">
              <a:latin typeface="Arial"/>
              <a:cs typeface="Arial"/>
            </a:endParaRPr>
          </a:p>
        </p:txBody>
      </p:sp>
      <p:sp>
        <p:nvSpPr>
          <p:cNvPr id="25" name="object 25"/>
          <p:cNvSpPr txBox="1"/>
          <p:nvPr/>
        </p:nvSpPr>
        <p:spPr>
          <a:xfrm>
            <a:off x="965309" y="5015729"/>
            <a:ext cx="3954779" cy="346075"/>
          </a:xfrm>
          <a:prstGeom prst="rect">
            <a:avLst/>
          </a:prstGeom>
        </p:spPr>
        <p:txBody>
          <a:bodyPr vert="horz" wrap="square" lIns="0" tIns="12700" rIns="0" bIns="0" rtlCol="0">
            <a:spAutoFit/>
          </a:bodyPr>
          <a:lstStyle/>
          <a:p>
            <a:pPr marL="146685">
              <a:lnSpc>
                <a:spcPct val="100000"/>
              </a:lnSpc>
              <a:spcBef>
                <a:spcPts val="100"/>
              </a:spcBef>
            </a:pPr>
            <a:r>
              <a:rPr sz="750" b="1" spc="-60" dirty="0">
                <a:solidFill>
                  <a:srgbClr val="48464F"/>
                </a:solidFill>
                <a:latin typeface="Times New Roman"/>
                <a:cs typeface="Times New Roman"/>
              </a:rPr>
              <a:t>I </a:t>
            </a:r>
            <a:r>
              <a:rPr sz="750" b="1" spc="-25" dirty="0">
                <a:solidFill>
                  <a:srgbClr val="412F36"/>
                </a:solidFill>
                <a:latin typeface="Times New Roman"/>
                <a:cs typeface="Times New Roman"/>
              </a:rPr>
              <a:t>F </a:t>
            </a:r>
            <a:r>
              <a:rPr sz="650" spc="10" dirty="0">
                <a:solidFill>
                  <a:srgbClr val="26893A"/>
                </a:solidFill>
                <a:latin typeface="Arial"/>
                <a:cs typeface="Arial"/>
              </a:rPr>
              <a:t>First F</a:t>
            </a:r>
            <a:r>
              <a:rPr sz="650" spc="10" dirty="0">
                <a:solidFill>
                  <a:srgbClr val="569960"/>
                </a:solidFill>
                <a:latin typeface="Arial"/>
                <a:cs typeface="Arial"/>
              </a:rPr>
              <a:t>l</a:t>
            </a:r>
            <a:r>
              <a:rPr sz="650" spc="10" dirty="0">
                <a:solidFill>
                  <a:srgbClr val="26893A"/>
                </a:solidFill>
                <a:latin typeface="Arial"/>
                <a:cs typeface="Arial"/>
              </a:rPr>
              <a:t>oo</a:t>
            </a:r>
            <a:r>
              <a:rPr sz="650" spc="10" dirty="0">
                <a:solidFill>
                  <a:srgbClr val="569960"/>
                </a:solidFill>
                <a:latin typeface="Arial"/>
                <a:cs typeface="Arial"/>
              </a:rPr>
              <a:t>r </a:t>
            </a:r>
            <a:r>
              <a:rPr sz="650" spc="20" dirty="0">
                <a:solidFill>
                  <a:srgbClr val="26893A"/>
                </a:solidFill>
                <a:latin typeface="Arial"/>
                <a:cs typeface="Arial"/>
              </a:rPr>
              <a:t>Kltchen </a:t>
            </a:r>
            <a:r>
              <a:rPr sz="650" spc="10" dirty="0">
                <a:solidFill>
                  <a:srgbClr val="26893A"/>
                </a:solidFill>
                <a:latin typeface="Arial"/>
                <a:cs typeface="Arial"/>
              </a:rPr>
              <a:t>Roo</a:t>
            </a:r>
            <a:r>
              <a:rPr sz="650" spc="10" dirty="0">
                <a:solidFill>
                  <a:srgbClr val="429049"/>
                </a:solidFill>
                <a:latin typeface="Arial"/>
                <a:cs typeface="Arial"/>
              </a:rPr>
              <a:t>m </a:t>
            </a:r>
            <a:r>
              <a:rPr sz="650" dirty="0">
                <a:solidFill>
                  <a:srgbClr val="26893A"/>
                </a:solidFill>
                <a:latin typeface="Arial"/>
                <a:cs typeface="Arial"/>
              </a:rPr>
              <a:t>Natl.Ire </a:t>
            </a:r>
            <a:r>
              <a:rPr sz="650" spc="10" dirty="0">
                <a:solidFill>
                  <a:srgbClr val="26893A"/>
                </a:solidFill>
                <a:latin typeface="Arial"/>
                <a:cs typeface="Arial"/>
              </a:rPr>
              <a:t>Gas </a:t>
            </a:r>
            <a:r>
              <a:rPr sz="650" dirty="0">
                <a:solidFill>
                  <a:srgbClr val="26893A"/>
                </a:solidFill>
                <a:latin typeface="Arial"/>
                <a:cs typeface="Arial"/>
              </a:rPr>
              <a:t>Sensor </a:t>
            </a:r>
            <a:r>
              <a:rPr sz="650" spc="-40" dirty="0">
                <a:solidFill>
                  <a:srgbClr val="26893A"/>
                </a:solidFill>
                <a:latin typeface="Arial"/>
                <a:cs typeface="Arial"/>
              </a:rPr>
              <a:t>StatL1s </a:t>
            </a:r>
            <a:r>
              <a:rPr sz="650" spc="-15" dirty="0">
                <a:solidFill>
                  <a:srgbClr val="48464F"/>
                </a:solidFill>
                <a:latin typeface="Arial"/>
                <a:cs typeface="Arial"/>
              </a:rPr>
              <a:t>c</a:t>
            </a:r>
            <a:r>
              <a:rPr sz="650" spc="-15" dirty="0">
                <a:solidFill>
                  <a:srgbClr val="6D6259"/>
                </a:solidFill>
                <a:latin typeface="Arial"/>
                <a:cs typeface="Arial"/>
              </a:rPr>
              <a:t>h</a:t>
            </a:r>
            <a:r>
              <a:rPr sz="650" spc="-15" dirty="0">
                <a:solidFill>
                  <a:srgbClr val="48464F"/>
                </a:solidFill>
                <a:latin typeface="Arial"/>
                <a:cs typeface="Arial"/>
              </a:rPr>
              <a:t>anges </a:t>
            </a:r>
            <a:r>
              <a:rPr sz="650" spc="20" dirty="0">
                <a:solidFill>
                  <a:srgbClr val="48464F"/>
                </a:solidFill>
                <a:latin typeface="Arial"/>
                <a:cs typeface="Arial"/>
              </a:rPr>
              <a:t>and </a:t>
            </a:r>
            <a:r>
              <a:rPr sz="650" spc="15" dirty="0">
                <a:solidFill>
                  <a:srgbClr val="48464F"/>
                </a:solidFill>
                <a:latin typeface="Arial"/>
                <a:cs typeface="Arial"/>
              </a:rPr>
              <a:t>becomes </a:t>
            </a:r>
            <a:r>
              <a:rPr sz="650" spc="20" dirty="0">
                <a:solidFill>
                  <a:srgbClr val="161387"/>
                </a:solidFill>
                <a:latin typeface="Arial"/>
                <a:cs typeface="Arial"/>
              </a:rPr>
              <a:t>o</a:t>
            </a:r>
            <a:r>
              <a:rPr sz="650" spc="15" dirty="0">
                <a:solidFill>
                  <a:srgbClr val="161387"/>
                </a:solidFill>
                <a:latin typeface="Arial"/>
                <a:cs typeface="Arial"/>
              </a:rPr>
              <a:t> </a:t>
            </a:r>
            <a:r>
              <a:rPr sz="650" spc="20" dirty="0">
                <a:solidFill>
                  <a:srgbClr val="161387"/>
                </a:solidFill>
                <a:latin typeface="Arial"/>
                <a:cs typeface="Arial"/>
              </a:rPr>
              <a:t>n</a:t>
            </a:r>
            <a:r>
              <a:rPr sz="650" spc="20" dirty="0">
                <a:solidFill>
                  <a:srgbClr val="56549E"/>
                </a:solidFill>
                <a:latin typeface="Arial"/>
                <a:cs typeface="Arial"/>
              </a:rPr>
              <a:t>-</a:t>
            </a:r>
            <a:r>
              <a:rPr sz="650" spc="20" dirty="0">
                <a:solidFill>
                  <a:srgbClr val="161387"/>
                </a:solidFill>
                <a:latin typeface="Arial"/>
                <a:cs typeface="Arial"/>
              </a:rPr>
              <a:t>Ope</a:t>
            </a:r>
            <a:r>
              <a:rPr sz="650" spc="20" dirty="0">
                <a:solidFill>
                  <a:srgbClr val="2B2F90"/>
                </a:solidFill>
                <a:latin typeface="Arial"/>
                <a:cs typeface="Arial"/>
              </a:rPr>
              <a:t>n</a:t>
            </a:r>
            <a:r>
              <a:rPr sz="650" spc="20" dirty="0">
                <a:solidFill>
                  <a:srgbClr val="6264A3"/>
                </a:solidFill>
                <a:latin typeface="Arial"/>
                <a:cs typeface="Arial"/>
              </a:rPr>
              <a:t>-</a:t>
            </a:r>
            <a:r>
              <a:rPr sz="650" spc="20" dirty="0">
                <a:solidFill>
                  <a:srgbClr val="161387"/>
                </a:solidFill>
                <a:latin typeface="Arial"/>
                <a:cs typeface="Arial"/>
              </a:rPr>
              <a:t>M</a:t>
            </a:r>
            <a:r>
              <a:rPr sz="650" spc="20" dirty="0">
                <a:solidFill>
                  <a:srgbClr val="2B2F90"/>
                </a:solidFill>
                <a:latin typeface="Arial"/>
                <a:cs typeface="Arial"/>
              </a:rPr>
              <a:t>o</a:t>
            </a:r>
            <a:r>
              <a:rPr sz="650" spc="20" dirty="0">
                <a:solidFill>
                  <a:srgbClr val="161387"/>
                </a:solidFill>
                <a:latin typeface="Arial"/>
                <a:cs typeface="Arial"/>
              </a:rPr>
              <a:t>t</a:t>
            </a:r>
            <a:r>
              <a:rPr sz="650" spc="20" dirty="0">
                <a:solidFill>
                  <a:srgbClr val="56549E"/>
                </a:solidFill>
                <a:latin typeface="Arial"/>
                <a:cs typeface="Arial"/>
              </a:rPr>
              <a:t>i</a:t>
            </a:r>
            <a:r>
              <a:rPr sz="650" spc="20" dirty="0">
                <a:solidFill>
                  <a:srgbClr val="161387"/>
                </a:solidFill>
                <a:latin typeface="Arial"/>
                <a:cs typeface="Arial"/>
              </a:rPr>
              <a:t>o</a:t>
            </a:r>
            <a:r>
              <a:rPr sz="650" spc="20" dirty="0">
                <a:solidFill>
                  <a:srgbClr val="3D3F99"/>
                </a:solidFill>
                <a:latin typeface="Arial"/>
                <a:cs typeface="Arial"/>
              </a:rPr>
              <a:t>n</a:t>
            </a:r>
            <a:endParaRPr sz="650">
              <a:latin typeface="Arial"/>
              <a:cs typeface="Arial"/>
            </a:endParaRPr>
          </a:p>
          <a:p>
            <a:pPr marL="12700">
              <a:lnSpc>
                <a:spcPct val="100000"/>
              </a:lnSpc>
              <a:spcBef>
                <a:spcPts val="660"/>
              </a:spcBef>
            </a:pPr>
            <a:r>
              <a:rPr sz="800" b="1" spc="-105" dirty="0">
                <a:solidFill>
                  <a:srgbClr val="48464F"/>
                </a:solidFill>
                <a:latin typeface="Arial"/>
                <a:cs typeface="Arial"/>
              </a:rPr>
              <a:t>111en </a:t>
            </a:r>
            <a:r>
              <a:rPr sz="650" spc="5" dirty="0">
                <a:solidFill>
                  <a:srgbClr val="161387"/>
                </a:solidFill>
                <a:latin typeface="Arial"/>
                <a:cs typeface="Arial"/>
              </a:rPr>
              <a:t>Set </a:t>
            </a:r>
            <a:r>
              <a:rPr sz="650" spc="15" dirty="0">
                <a:solidFill>
                  <a:srgbClr val="3D3F99"/>
                </a:solidFill>
                <a:latin typeface="Arial"/>
                <a:cs typeface="Arial"/>
              </a:rPr>
              <a:t>Dev</a:t>
            </a:r>
            <a:r>
              <a:rPr sz="650" spc="15" dirty="0">
                <a:solidFill>
                  <a:srgbClr val="4264AA"/>
                </a:solidFill>
                <a:latin typeface="Arial"/>
                <a:cs typeface="Arial"/>
              </a:rPr>
              <a:t>i</a:t>
            </a:r>
            <a:r>
              <a:rPr sz="650" spc="15" dirty="0">
                <a:solidFill>
                  <a:srgbClr val="161387"/>
                </a:solidFill>
                <a:latin typeface="Arial"/>
                <a:cs typeface="Arial"/>
              </a:rPr>
              <a:t>c</a:t>
            </a:r>
            <a:r>
              <a:rPr sz="650" spc="15" dirty="0">
                <a:solidFill>
                  <a:srgbClr val="2B2F90"/>
                </a:solidFill>
                <a:latin typeface="Arial"/>
                <a:cs typeface="Arial"/>
              </a:rPr>
              <a:t>e </a:t>
            </a:r>
            <a:r>
              <a:rPr sz="650" spc="15" dirty="0">
                <a:solidFill>
                  <a:srgbClr val="626E75"/>
                </a:solidFill>
                <a:latin typeface="Arial"/>
                <a:cs typeface="Arial"/>
              </a:rPr>
              <a:t>F</a:t>
            </a:r>
            <a:r>
              <a:rPr sz="650" spc="15" dirty="0">
                <a:solidFill>
                  <a:srgbClr val="48464F"/>
                </a:solidFill>
                <a:latin typeface="Arial"/>
                <a:cs typeface="Arial"/>
              </a:rPr>
              <a:t>irst </a:t>
            </a:r>
            <a:r>
              <a:rPr sz="650" spc="5" dirty="0">
                <a:solidFill>
                  <a:srgbClr val="6D6259"/>
                </a:solidFill>
                <a:latin typeface="Arial"/>
                <a:cs typeface="Arial"/>
              </a:rPr>
              <a:t>Fl</a:t>
            </a:r>
            <a:r>
              <a:rPr sz="650" spc="5" dirty="0">
                <a:solidFill>
                  <a:srgbClr val="48464F"/>
                </a:solidFill>
                <a:latin typeface="Arial"/>
                <a:cs typeface="Arial"/>
              </a:rPr>
              <a:t>oor </a:t>
            </a:r>
            <a:r>
              <a:rPr sz="650" spc="15" dirty="0">
                <a:solidFill>
                  <a:srgbClr val="595B67"/>
                </a:solidFill>
                <a:latin typeface="Arial"/>
                <a:cs typeface="Arial"/>
              </a:rPr>
              <a:t>Kitchen </a:t>
            </a:r>
            <a:r>
              <a:rPr sz="650" spc="5" dirty="0">
                <a:solidFill>
                  <a:srgbClr val="48464F"/>
                </a:solidFill>
                <a:latin typeface="Arial"/>
                <a:cs typeface="Arial"/>
              </a:rPr>
              <a:t>Room </a:t>
            </a:r>
            <a:r>
              <a:rPr sz="650" spc="20" dirty="0">
                <a:solidFill>
                  <a:srgbClr val="48464F"/>
                </a:solidFill>
                <a:latin typeface="Arial"/>
                <a:cs typeface="Arial"/>
              </a:rPr>
              <a:t>Kltchen </a:t>
            </a:r>
            <a:r>
              <a:rPr sz="650" spc="-15" dirty="0">
                <a:solidFill>
                  <a:srgbClr val="48464F"/>
                </a:solidFill>
                <a:latin typeface="Arial"/>
                <a:cs typeface="Arial"/>
              </a:rPr>
              <a:t>Gas </a:t>
            </a:r>
            <a:r>
              <a:rPr sz="650" dirty="0">
                <a:solidFill>
                  <a:srgbClr val="48464F"/>
                </a:solidFill>
                <a:latin typeface="Arial"/>
                <a:cs typeface="Arial"/>
              </a:rPr>
              <a:t>Va</a:t>
            </a:r>
            <a:r>
              <a:rPr sz="650" dirty="0">
                <a:solidFill>
                  <a:srgbClr val="3D3F99"/>
                </a:solidFill>
                <a:latin typeface="Arial"/>
                <a:cs typeface="Arial"/>
              </a:rPr>
              <a:t>l</a:t>
            </a:r>
            <a:r>
              <a:rPr sz="650" dirty="0">
                <a:solidFill>
                  <a:srgbClr val="48464F"/>
                </a:solidFill>
                <a:latin typeface="Arial"/>
                <a:cs typeface="Arial"/>
              </a:rPr>
              <a:t>ve </a:t>
            </a:r>
            <a:r>
              <a:rPr sz="650" spc="10" dirty="0">
                <a:solidFill>
                  <a:srgbClr val="161387"/>
                </a:solidFill>
                <a:latin typeface="Arial"/>
                <a:cs typeface="Arial"/>
              </a:rPr>
              <a:t>to</a:t>
            </a:r>
            <a:r>
              <a:rPr sz="650" spc="60" dirty="0">
                <a:solidFill>
                  <a:srgbClr val="161387"/>
                </a:solidFill>
                <a:latin typeface="Arial"/>
                <a:cs typeface="Arial"/>
              </a:rPr>
              <a:t> </a:t>
            </a:r>
            <a:r>
              <a:rPr sz="650" spc="20" dirty="0">
                <a:solidFill>
                  <a:srgbClr val="26893A"/>
                </a:solidFill>
                <a:latin typeface="Arial"/>
                <a:cs typeface="Arial"/>
              </a:rPr>
              <a:t>Off</a:t>
            </a:r>
            <a:endParaRPr sz="650">
              <a:latin typeface="Arial"/>
              <a:cs typeface="Arial"/>
            </a:endParaRPr>
          </a:p>
        </p:txBody>
      </p:sp>
      <p:sp>
        <p:nvSpPr>
          <p:cNvPr id="26" name="object 26"/>
          <p:cNvSpPr txBox="1"/>
          <p:nvPr/>
        </p:nvSpPr>
        <p:spPr>
          <a:xfrm>
            <a:off x="703380" y="5876052"/>
            <a:ext cx="701040" cy="314960"/>
          </a:xfrm>
          <a:prstGeom prst="rect">
            <a:avLst/>
          </a:prstGeom>
        </p:spPr>
        <p:txBody>
          <a:bodyPr vert="horz" wrap="square" lIns="0" tIns="12700" rIns="0" bIns="0" rtlCol="0">
            <a:spAutoFit/>
          </a:bodyPr>
          <a:lstStyle/>
          <a:p>
            <a:pPr marL="12700">
              <a:lnSpc>
                <a:spcPct val="100000"/>
              </a:lnSpc>
              <a:spcBef>
                <a:spcPts val="100"/>
              </a:spcBef>
            </a:pPr>
            <a:r>
              <a:rPr sz="800" b="1" spc="-15" dirty="0">
                <a:solidFill>
                  <a:srgbClr val="567CEB"/>
                </a:solidFill>
                <a:latin typeface="Arial"/>
                <a:cs typeface="Arial"/>
              </a:rPr>
              <a:t>EVentName:</a:t>
            </a:r>
            <a:endParaRPr sz="800">
              <a:latin typeface="Arial"/>
              <a:cs typeface="Arial"/>
            </a:endParaRPr>
          </a:p>
          <a:p>
            <a:pPr marL="269240">
              <a:lnSpc>
                <a:spcPct val="100000"/>
              </a:lnSpc>
              <a:spcBef>
                <a:spcPts val="535"/>
              </a:spcBef>
            </a:pPr>
            <a:r>
              <a:rPr sz="650" spc="-5" dirty="0">
                <a:solidFill>
                  <a:srgbClr val="48464F"/>
                </a:solidFill>
                <a:latin typeface="Arial"/>
                <a:cs typeface="Arial"/>
              </a:rPr>
              <a:t>Wa</a:t>
            </a:r>
            <a:r>
              <a:rPr sz="650" spc="-5" dirty="0">
                <a:solidFill>
                  <a:srgbClr val="24154B"/>
                </a:solidFill>
                <a:latin typeface="Arial"/>
                <a:cs typeface="Arial"/>
              </a:rPr>
              <a:t>t</a:t>
            </a:r>
            <a:r>
              <a:rPr sz="650" spc="-5" dirty="0">
                <a:solidFill>
                  <a:srgbClr val="412F36"/>
                </a:solidFill>
                <a:latin typeface="Arial"/>
                <a:cs typeface="Arial"/>
              </a:rPr>
              <a:t>e</a:t>
            </a:r>
            <a:r>
              <a:rPr sz="650" spc="-5" dirty="0">
                <a:solidFill>
                  <a:srgbClr val="010556"/>
                </a:solidFill>
                <a:latin typeface="Arial"/>
                <a:cs typeface="Arial"/>
              </a:rPr>
              <a:t>r</a:t>
            </a:r>
            <a:r>
              <a:rPr sz="650" spc="-75" dirty="0">
                <a:solidFill>
                  <a:srgbClr val="010556"/>
                </a:solidFill>
                <a:latin typeface="Arial"/>
                <a:cs typeface="Arial"/>
              </a:rPr>
              <a:t> </a:t>
            </a:r>
            <a:r>
              <a:rPr sz="650" spc="-5" dirty="0">
                <a:solidFill>
                  <a:srgbClr val="48464F"/>
                </a:solidFill>
                <a:latin typeface="Arial"/>
                <a:cs typeface="Arial"/>
              </a:rPr>
              <a:t>L</a:t>
            </a:r>
            <a:r>
              <a:rPr sz="650" spc="-5" dirty="0">
                <a:solidFill>
                  <a:srgbClr val="412F36"/>
                </a:solidFill>
                <a:latin typeface="Arial"/>
                <a:cs typeface="Arial"/>
              </a:rPr>
              <a:t>e</a:t>
            </a:r>
            <a:r>
              <a:rPr sz="650" spc="-5" dirty="0">
                <a:solidFill>
                  <a:srgbClr val="28243B"/>
                </a:solidFill>
                <a:latin typeface="Arial"/>
                <a:cs typeface="Arial"/>
              </a:rPr>
              <a:t>a</a:t>
            </a:r>
            <a:r>
              <a:rPr sz="650" spc="-5" dirty="0">
                <a:solidFill>
                  <a:srgbClr val="2D3869"/>
                </a:solidFill>
                <a:latin typeface="Arial"/>
                <a:cs typeface="Arial"/>
              </a:rPr>
              <a:t>k</a:t>
            </a:r>
            <a:endParaRPr sz="650">
              <a:latin typeface="Arial"/>
              <a:cs typeface="Arial"/>
            </a:endParaRPr>
          </a:p>
        </p:txBody>
      </p:sp>
      <p:sp>
        <p:nvSpPr>
          <p:cNvPr id="27" name="object 27"/>
          <p:cNvSpPr txBox="1"/>
          <p:nvPr/>
        </p:nvSpPr>
        <p:spPr>
          <a:xfrm>
            <a:off x="3771221" y="5793969"/>
            <a:ext cx="799465" cy="381635"/>
          </a:xfrm>
          <a:prstGeom prst="rect">
            <a:avLst/>
          </a:prstGeom>
        </p:spPr>
        <p:txBody>
          <a:bodyPr vert="horz" wrap="square" lIns="0" tIns="81915" rIns="0" bIns="0" rtlCol="0">
            <a:spAutoFit/>
          </a:bodyPr>
          <a:lstStyle/>
          <a:p>
            <a:pPr marL="12700">
              <a:lnSpc>
                <a:spcPct val="100000"/>
              </a:lnSpc>
              <a:spcBef>
                <a:spcPts val="645"/>
              </a:spcBef>
            </a:pPr>
            <a:r>
              <a:rPr sz="900" b="1" spc="-100" dirty="0">
                <a:solidFill>
                  <a:srgbClr val="567CEB"/>
                </a:solidFill>
                <a:latin typeface="Courier New"/>
                <a:cs typeface="Courier New"/>
              </a:rPr>
              <a:t>Type</a:t>
            </a:r>
            <a:endParaRPr sz="900">
              <a:latin typeface="Courier New"/>
              <a:cs typeface="Courier New"/>
            </a:endParaRPr>
          </a:p>
          <a:p>
            <a:pPr marL="26034">
              <a:lnSpc>
                <a:spcPct val="100000"/>
              </a:lnSpc>
              <a:spcBef>
                <a:spcPts val="395"/>
              </a:spcBef>
              <a:tabLst>
                <a:tab pos="786130" algn="l"/>
              </a:tabLst>
            </a:pPr>
            <a:r>
              <a:rPr sz="650" u="sng" dirty="0">
                <a:solidFill>
                  <a:srgbClr val="34112A"/>
                </a:solidFill>
                <a:uFill>
                  <a:solidFill>
                    <a:srgbClr val="000000"/>
                  </a:solidFill>
                </a:uFill>
                <a:latin typeface="Arial"/>
                <a:cs typeface="Arial"/>
              </a:rPr>
              <a:t>  </a:t>
            </a:r>
            <a:r>
              <a:rPr sz="650" u="sng" spc="-10" dirty="0">
                <a:solidFill>
                  <a:srgbClr val="34112A"/>
                </a:solidFill>
                <a:uFill>
                  <a:solidFill>
                    <a:srgbClr val="000000"/>
                  </a:solidFill>
                </a:uFill>
                <a:latin typeface="Arial"/>
                <a:cs typeface="Arial"/>
              </a:rPr>
              <a:t> </a:t>
            </a:r>
            <a:r>
              <a:rPr sz="650" u="sng" spc="-5" dirty="0">
                <a:solidFill>
                  <a:srgbClr val="34112A"/>
                </a:solidFill>
                <a:uFill>
                  <a:solidFill>
                    <a:srgbClr val="000000"/>
                  </a:solidFill>
                </a:uFill>
                <a:latin typeface="Arial"/>
                <a:cs typeface="Arial"/>
              </a:rPr>
              <a:t>D</a:t>
            </a:r>
            <a:r>
              <a:rPr sz="650" u="sng" spc="-5" dirty="0">
                <a:solidFill>
                  <a:srgbClr val="412F36"/>
                </a:solidFill>
                <a:uFill>
                  <a:solidFill>
                    <a:srgbClr val="000000"/>
                  </a:solidFill>
                </a:uFill>
                <a:latin typeface="Arial"/>
                <a:cs typeface="Arial"/>
              </a:rPr>
              <a:t>a</a:t>
            </a:r>
            <a:r>
              <a:rPr sz="650" u="sng" spc="-5" dirty="0">
                <a:solidFill>
                  <a:srgbClr val="2D3869"/>
                </a:solidFill>
                <a:uFill>
                  <a:solidFill>
                    <a:srgbClr val="000000"/>
                  </a:solidFill>
                </a:uFill>
                <a:latin typeface="Arial"/>
                <a:cs typeface="Arial"/>
              </a:rPr>
              <a:t>n</a:t>
            </a:r>
            <a:r>
              <a:rPr sz="650" u="sng" spc="-5" dirty="0">
                <a:solidFill>
                  <a:srgbClr val="412F36"/>
                </a:solidFill>
                <a:uFill>
                  <a:solidFill>
                    <a:srgbClr val="000000"/>
                  </a:solidFill>
                </a:uFill>
                <a:latin typeface="Arial"/>
                <a:cs typeface="Arial"/>
              </a:rPr>
              <a:t>g</a:t>
            </a:r>
            <a:r>
              <a:rPr sz="650" u="sng" spc="-5" dirty="0">
                <a:solidFill>
                  <a:srgbClr val="28243B"/>
                </a:solidFill>
                <a:uFill>
                  <a:solidFill>
                    <a:srgbClr val="000000"/>
                  </a:solidFill>
                </a:uFill>
                <a:latin typeface="Arial"/>
                <a:cs typeface="Arial"/>
              </a:rPr>
              <a:t>e</a:t>
            </a:r>
            <a:r>
              <a:rPr sz="650" u="sng" spc="-5" dirty="0">
                <a:solidFill>
                  <a:srgbClr val="48464F"/>
                </a:solidFill>
                <a:uFill>
                  <a:solidFill>
                    <a:srgbClr val="000000"/>
                  </a:solidFill>
                </a:uFill>
                <a:latin typeface="Arial"/>
                <a:cs typeface="Arial"/>
              </a:rPr>
              <a:t>ro</a:t>
            </a:r>
            <a:r>
              <a:rPr sz="650" u="sng" spc="-5" dirty="0">
                <a:solidFill>
                  <a:srgbClr val="24154B"/>
                </a:solidFill>
                <a:uFill>
                  <a:solidFill>
                    <a:srgbClr val="000000"/>
                  </a:solidFill>
                </a:uFill>
                <a:latin typeface="Arial"/>
                <a:cs typeface="Arial"/>
              </a:rPr>
              <a:t>u</a:t>
            </a:r>
            <a:r>
              <a:rPr sz="650" u="sng" spc="-5" dirty="0">
                <a:solidFill>
                  <a:srgbClr val="48464F"/>
                </a:solidFill>
                <a:uFill>
                  <a:solidFill>
                    <a:srgbClr val="000000"/>
                  </a:solidFill>
                </a:uFill>
                <a:latin typeface="Arial"/>
                <a:cs typeface="Arial"/>
              </a:rPr>
              <a:t>s	</a:t>
            </a:r>
            <a:endParaRPr sz="650">
              <a:latin typeface="Arial"/>
              <a:cs typeface="Arial"/>
            </a:endParaRPr>
          </a:p>
        </p:txBody>
      </p:sp>
      <p:sp>
        <p:nvSpPr>
          <p:cNvPr id="28" name="object 28"/>
          <p:cNvSpPr txBox="1"/>
          <p:nvPr/>
        </p:nvSpPr>
        <p:spPr>
          <a:xfrm>
            <a:off x="1050812" y="6495801"/>
            <a:ext cx="3958590" cy="140335"/>
          </a:xfrm>
          <a:prstGeom prst="rect">
            <a:avLst/>
          </a:prstGeom>
        </p:spPr>
        <p:txBody>
          <a:bodyPr vert="horz" wrap="square" lIns="0" tIns="12700" rIns="0" bIns="0" rtlCol="0">
            <a:spAutoFit/>
          </a:bodyPr>
          <a:lstStyle/>
          <a:p>
            <a:pPr marL="12700">
              <a:lnSpc>
                <a:spcPct val="100000"/>
              </a:lnSpc>
              <a:spcBef>
                <a:spcPts val="100"/>
              </a:spcBef>
            </a:pPr>
            <a:r>
              <a:rPr sz="750" b="1" spc="20" dirty="0">
                <a:solidFill>
                  <a:srgbClr val="412F36"/>
                </a:solidFill>
                <a:latin typeface="Times New Roman"/>
                <a:cs typeface="Times New Roman"/>
              </a:rPr>
              <a:t>I</a:t>
            </a:r>
            <a:r>
              <a:rPr sz="750" b="1" spc="20" dirty="0">
                <a:solidFill>
                  <a:srgbClr val="48464F"/>
                </a:solidFill>
                <a:latin typeface="Times New Roman"/>
                <a:cs typeface="Times New Roman"/>
              </a:rPr>
              <a:t>F </a:t>
            </a:r>
            <a:r>
              <a:rPr sz="650" spc="20" dirty="0">
                <a:solidFill>
                  <a:srgbClr val="26893A"/>
                </a:solidFill>
                <a:latin typeface="Arial"/>
                <a:cs typeface="Arial"/>
              </a:rPr>
              <a:t>Basement </a:t>
            </a:r>
            <a:r>
              <a:rPr sz="650" spc="15" dirty="0">
                <a:solidFill>
                  <a:srgbClr val="26893A"/>
                </a:solidFill>
                <a:latin typeface="Arial"/>
                <a:cs typeface="Arial"/>
              </a:rPr>
              <a:t>Baseme</a:t>
            </a:r>
            <a:r>
              <a:rPr sz="650" spc="15" dirty="0">
                <a:solidFill>
                  <a:srgbClr val="429049"/>
                </a:solidFill>
                <a:latin typeface="Arial"/>
                <a:cs typeface="Arial"/>
              </a:rPr>
              <a:t>n </a:t>
            </a:r>
            <a:r>
              <a:rPr sz="650" dirty="0">
                <a:solidFill>
                  <a:srgbClr val="26893A"/>
                </a:solidFill>
                <a:latin typeface="Arial"/>
                <a:cs typeface="Arial"/>
              </a:rPr>
              <a:t>t </a:t>
            </a:r>
            <a:r>
              <a:rPr sz="650" spc="20" dirty="0">
                <a:solidFill>
                  <a:srgbClr val="26893A"/>
                </a:solidFill>
                <a:latin typeface="Arial"/>
                <a:cs typeface="Arial"/>
              </a:rPr>
              <a:t>Base</a:t>
            </a:r>
            <a:r>
              <a:rPr sz="650" spc="20" dirty="0">
                <a:solidFill>
                  <a:srgbClr val="429049"/>
                </a:solidFill>
                <a:latin typeface="Arial"/>
                <a:cs typeface="Arial"/>
              </a:rPr>
              <a:t>m</a:t>
            </a:r>
            <a:r>
              <a:rPr sz="650" spc="20" dirty="0">
                <a:solidFill>
                  <a:srgbClr val="26893A"/>
                </a:solidFill>
                <a:latin typeface="Arial"/>
                <a:cs typeface="Arial"/>
              </a:rPr>
              <a:t>ent </a:t>
            </a:r>
            <a:r>
              <a:rPr sz="650" spc="25" dirty="0">
                <a:solidFill>
                  <a:srgbClr val="26893A"/>
                </a:solidFill>
                <a:latin typeface="Arial"/>
                <a:cs typeface="Arial"/>
              </a:rPr>
              <a:t>Water </a:t>
            </a:r>
            <a:r>
              <a:rPr sz="650" spc="15" dirty="0">
                <a:solidFill>
                  <a:srgbClr val="26893A"/>
                </a:solidFill>
                <a:latin typeface="Arial"/>
                <a:cs typeface="Arial"/>
              </a:rPr>
              <a:t>Sensor B</a:t>
            </a:r>
            <a:r>
              <a:rPr sz="650" spc="15" dirty="0">
                <a:solidFill>
                  <a:srgbClr val="679A50"/>
                </a:solidFill>
                <a:latin typeface="Arial"/>
                <a:cs typeface="Arial"/>
              </a:rPr>
              <a:t>i</a:t>
            </a:r>
            <a:r>
              <a:rPr sz="650" spc="15" dirty="0">
                <a:solidFill>
                  <a:srgbClr val="3B9364"/>
                </a:solidFill>
                <a:latin typeface="Arial"/>
                <a:cs typeface="Arial"/>
              </a:rPr>
              <a:t>n</a:t>
            </a:r>
            <a:r>
              <a:rPr sz="650" spc="15" dirty="0">
                <a:solidFill>
                  <a:srgbClr val="26893A"/>
                </a:solidFill>
                <a:latin typeface="Arial"/>
                <a:cs typeface="Arial"/>
              </a:rPr>
              <a:t>ary </a:t>
            </a:r>
            <a:r>
              <a:rPr sz="650" spc="35" dirty="0">
                <a:solidFill>
                  <a:srgbClr val="595B67"/>
                </a:solidFill>
                <a:latin typeface="Arial"/>
                <a:cs typeface="Arial"/>
              </a:rPr>
              <a:t>changes </a:t>
            </a:r>
            <a:r>
              <a:rPr sz="650" spc="30" dirty="0">
                <a:solidFill>
                  <a:srgbClr val="48464F"/>
                </a:solidFill>
                <a:latin typeface="Arial"/>
                <a:cs typeface="Arial"/>
              </a:rPr>
              <a:t>and </a:t>
            </a:r>
            <a:r>
              <a:rPr sz="650" spc="25" dirty="0">
                <a:solidFill>
                  <a:srgbClr val="48464F"/>
                </a:solidFill>
                <a:latin typeface="Arial"/>
                <a:cs typeface="Arial"/>
              </a:rPr>
              <a:t>becomes</a:t>
            </a:r>
            <a:r>
              <a:rPr sz="650" spc="-75" dirty="0">
                <a:solidFill>
                  <a:srgbClr val="48464F"/>
                </a:solidFill>
                <a:latin typeface="Arial"/>
                <a:cs typeface="Arial"/>
              </a:rPr>
              <a:t> </a:t>
            </a:r>
            <a:r>
              <a:rPr sz="650" spc="30" dirty="0">
                <a:solidFill>
                  <a:srgbClr val="161387"/>
                </a:solidFill>
                <a:latin typeface="Arial"/>
                <a:cs typeface="Arial"/>
              </a:rPr>
              <a:t>O</a:t>
            </a:r>
            <a:r>
              <a:rPr sz="650" spc="30" dirty="0">
                <a:solidFill>
                  <a:srgbClr val="2B2F90"/>
                </a:solidFill>
                <a:latin typeface="Arial"/>
                <a:cs typeface="Arial"/>
              </a:rPr>
              <a:t>n</a:t>
            </a:r>
            <a:r>
              <a:rPr sz="650" spc="30" dirty="0">
                <a:solidFill>
                  <a:srgbClr val="6D77AE"/>
                </a:solidFill>
                <a:latin typeface="Arial"/>
                <a:cs typeface="Arial"/>
              </a:rPr>
              <a:t>-</a:t>
            </a:r>
            <a:r>
              <a:rPr sz="650" spc="30" dirty="0">
                <a:solidFill>
                  <a:srgbClr val="161387"/>
                </a:solidFill>
                <a:latin typeface="Arial"/>
                <a:cs typeface="Arial"/>
              </a:rPr>
              <a:t>O</a:t>
            </a:r>
            <a:r>
              <a:rPr sz="650" spc="30" dirty="0">
                <a:solidFill>
                  <a:srgbClr val="2B2F90"/>
                </a:solidFill>
                <a:latin typeface="Arial"/>
                <a:cs typeface="Arial"/>
              </a:rPr>
              <a:t>pen</a:t>
            </a:r>
            <a:r>
              <a:rPr sz="650" spc="30" dirty="0">
                <a:solidFill>
                  <a:srgbClr val="6D77AE"/>
                </a:solidFill>
                <a:latin typeface="Arial"/>
                <a:cs typeface="Arial"/>
              </a:rPr>
              <a:t>-</a:t>
            </a:r>
            <a:r>
              <a:rPr sz="650" spc="30" dirty="0">
                <a:solidFill>
                  <a:srgbClr val="3D3F99"/>
                </a:solidFill>
                <a:latin typeface="Arial"/>
                <a:cs typeface="Arial"/>
              </a:rPr>
              <a:t>M</a:t>
            </a:r>
            <a:r>
              <a:rPr sz="650" spc="30" dirty="0">
                <a:solidFill>
                  <a:srgbClr val="161387"/>
                </a:solidFill>
                <a:latin typeface="Arial"/>
                <a:cs typeface="Arial"/>
              </a:rPr>
              <a:t>o</a:t>
            </a:r>
            <a:r>
              <a:rPr sz="650" spc="30" dirty="0">
                <a:solidFill>
                  <a:srgbClr val="3D3F99"/>
                </a:solidFill>
                <a:latin typeface="Arial"/>
                <a:cs typeface="Arial"/>
              </a:rPr>
              <a:t>ti</a:t>
            </a:r>
            <a:r>
              <a:rPr sz="650" spc="30" dirty="0">
                <a:solidFill>
                  <a:srgbClr val="161387"/>
                </a:solidFill>
                <a:latin typeface="Arial"/>
                <a:cs typeface="Arial"/>
              </a:rPr>
              <a:t>on</a:t>
            </a:r>
            <a:endParaRPr sz="650">
              <a:latin typeface="Arial"/>
              <a:cs typeface="Arial"/>
            </a:endParaRPr>
          </a:p>
        </p:txBody>
      </p:sp>
      <p:sp>
        <p:nvSpPr>
          <p:cNvPr id="29" name="object 29"/>
          <p:cNvSpPr txBox="1"/>
          <p:nvPr/>
        </p:nvSpPr>
        <p:spPr>
          <a:xfrm>
            <a:off x="5010345" y="5811261"/>
            <a:ext cx="1103630" cy="364490"/>
          </a:xfrm>
          <a:prstGeom prst="rect">
            <a:avLst/>
          </a:prstGeom>
        </p:spPr>
        <p:txBody>
          <a:bodyPr vert="horz" wrap="square" lIns="0" tIns="77470" rIns="0" bIns="0" rtlCol="0">
            <a:spAutoFit/>
          </a:bodyPr>
          <a:lstStyle/>
          <a:p>
            <a:pPr marL="12700">
              <a:lnSpc>
                <a:spcPct val="100000"/>
              </a:lnSpc>
              <a:spcBef>
                <a:spcPts val="610"/>
              </a:spcBef>
            </a:pPr>
            <a:r>
              <a:rPr sz="800" b="1" spc="-40" dirty="0">
                <a:solidFill>
                  <a:srgbClr val="567CEB"/>
                </a:solidFill>
                <a:latin typeface="Arial"/>
                <a:cs typeface="Arial"/>
              </a:rPr>
              <a:t>Group</a:t>
            </a:r>
            <a:r>
              <a:rPr sz="800" b="1" spc="-5" dirty="0">
                <a:solidFill>
                  <a:srgbClr val="567CEB"/>
                </a:solidFill>
                <a:latin typeface="Arial"/>
                <a:cs typeface="Arial"/>
              </a:rPr>
              <a:t> </a:t>
            </a:r>
            <a:r>
              <a:rPr sz="800" b="1" spc="-35" dirty="0">
                <a:solidFill>
                  <a:srgbClr val="567CEB"/>
                </a:solidFill>
                <a:latin typeface="Arial"/>
                <a:cs typeface="Arial"/>
              </a:rPr>
              <a:t>Reassign:</a:t>
            </a:r>
            <a:endParaRPr sz="800">
              <a:latin typeface="Arial"/>
              <a:cs typeface="Arial"/>
            </a:endParaRPr>
          </a:p>
          <a:p>
            <a:pPr marL="20320">
              <a:lnSpc>
                <a:spcPct val="100000"/>
              </a:lnSpc>
              <a:spcBef>
                <a:spcPts val="415"/>
              </a:spcBef>
              <a:tabLst>
                <a:tab pos="1090295" algn="l"/>
              </a:tabLst>
            </a:pPr>
            <a:r>
              <a:rPr sz="600" u="sng" dirty="0">
                <a:solidFill>
                  <a:srgbClr val="24154B"/>
                </a:solidFill>
                <a:uFill>
                  <a:solidFill>
                    <a:srgbClr val="000000"/>
                  </a:solidFill>
                </a:uFill>
                <a:latin typeface="Arial"/>
                <a:cs typeface="Arial"/>
              </a:rPr>
              <a:t>  </a:t>
            </a:r>
            <a:r>
              <a:rPr sz="600" u="sng" spc="70" dirty="0">
                <a:solidFill>
                  <a:srgbClr val="24154B"/>
                </a:solidFill>
                <a:uFill>
                  <a:solidFill>
                    <a:srgbClr val="000000"/>
                  </a:solidFill>
                </a:uFill>
                <a:latin typeface="Arial"/>
                <a:cs typeface="Arial"/>
              </a:rPr>
              <a:t> </a:t>
            </a:r>
            <a:r>
              <a:rPr sz="600" u="sng" spc="25" dirty="0">
                <a:solidFill>
                  <a:srgbClr val="24154B"/>
                </a:solidFill>
                <a:uFill>
                  <a:solidFill>
                    <a:srgbClr val="000000"/>
                  </a:solidFill>
                </a:uFill>
                <a:latin typeface="Arial"/>
                <a:cs typeface="Arial"/>
              </a:rPr>
              <a:t>Ho</a:t>
            </a:r>
            <a:r>
              <a:rPr sz="600" u="sng" spc="25" dirty="0">
                <a:solidFill>
                  <a:srgbClr val="412F36"/>
                </a:solidFill>
                <a:uFill>
                  <a:solidFill>
                    <a:srgbClr val="000000"/>
                  </a:solidFill>
                </a:uFill>
                <a:latin typeface="Arial"/>
                <a:cs typeface="Arial"/>
              </a:rPr>
              <a:t>m</a:t>
            </a:r>
            <a:r>
              <a:rPr sz="600" u="sng" spc="25" dirty="0">
                <a:solidFill>
                  <a:srgbClr val="28243B"/>
                </a:solidFill>
                <a:uFill>
                  <a:solidFill>
                    <a:srgbClr val="000000"/>
                  </a:solidFill>
                </a:uFill>
                <a:latin typeface="Arial"/>
                <a:cs typeface="Arial"/>
              </a:rPr>
              <a:t>e</a:t>
            </a:r>
            <a:r>
              <a:rPr sz="600" u="sng" spc="-70" dirty="0">
                <a:solidFill>
                  <a:srgbClr val="28243B"/>
                </a:solidFill>
                <a:uFill>
                  <a:solidFill>
                    <a:srgbClr val="000000"/>
                  </a:solidFill>
                </a:uFill>
                <a:latin typeface="Arial"/>
                <a:cs typeface="Arial"/>
              </a:rPr>
              <a:t> </a:t>
            </a:r>
            <a:r>
              <a:rPr sz="650" u="sng" spc="10" dirty="0">
                <a:solidFill>
                  <a:srgbClr val="28243B"/>
                </a:solidFill>
                <a:uFill>
                  <a:solidFill>
                    <a:srgbClr val="000000"/>
                  </a:solidFill>
                </a:uFill>
                <a:latin typeface="Arial"/>
                <a:cs typeface="Arial"/>
              </a:rPr>
              <a:t>S</a:t>
            </a:r>
            <a:r>
              <a:rPr sz="650" u="sng" spc="10" dirty="0">
                <a:solidFill>
                  <a:srgbClr val="48464F"/>
                </a:solidFill>
                <a:uFill>
                  <a:solidFill>
                    <a:srgbClr val="000000"/>
                  </a:solidFill>
                </a:uFill>
                <a:latin typeface="Arial"/>
                <a:cs typeface="Arial"/>
              </a:rPr>
              <a:t>e</a:t>
            </a:r>
            <a:r>
              <a:rPr sz="650" u="sng" spc="10" dirty="0">
                <a:solidFill>
                  <a:srgbClr val="24154B"/>
                </a:solidFill>
                <a:uFill>
                  <a:solidFill>
                    <a:srgbClr val="000000"/>
                  </a:solidFill>
                </a:uFill>
                <a:latin typeface="Arial"/>
                <a:cs typeface="Arial"/>
              </a:rPr>
              <a:t>cu</a:t>
            </a:r>
            <a:r>
              <a:rPr sz="650" u="sng" spc="10" dirty="0">
                <a:solidFill>
                  <a:srgbClr val="6D6259"/>
                </a:solidFill>
                <a:uFill>
                  <a:solidFill>
                    <a:srgbClr val="000000"/>
                  </a:solidFill>
                </a:uFill>
                <a:latin typeface="Arial"/>
                <a:cs typeface="Arial"/>
              </a:rPr>
              <a:t>r</a:t>
            </a:r>
            <a:r>
              <a:rPr sz="650" u="sng" spc="10" dirty="0">
                <a:solidFill>
                  <a:srgbClr val="852F3B"/>
                </a:solidFill>
                <a:uFill>
                  <a:solidFill>
                    <a:srgbClr val="000000"/>
                  </a:solidFill>
                </a:uFill>
                <a:latin typeface="Arial"/>
                <a:cs typeface="Arial"/>
              </a:rPr>
              <a:t>i</a:t>
            </a:r>
            <a:r>
              <a:rPr sz="650" u="sng" spc="10" dirty="0">
                <a:solidFill>
                  <a:srgbClr val="664236"/>
                </a:solidFill>
                <a:uFill>
                  <a:solidFill>
                    <a:srgbClr val="000000"/>
                  </a:solidFill>
                </a:uFill>
                <a:latin typeface="Arial"/>
                <a:cs typeface="Arial"/>
              </a:rPr>
              <a:t>t</a:t>
            </a:r>
            <a:r>
              <a:rPr sz="650" u="sng" spc="10" dirty="0">
                <a:solidFill>
                  <a:srgbClr val="48464F"/>
                </a:solidFill>
                <a:uFill>
                  <a:solidFill>
                    <a:srgbClr val="000000"/>
                  </a:solidFill>
                </a:uFill>
                <a:latin typeface="Arial"/>
                <a:cs typeface="Arial"/>
              </a:rPr>
              <a:t>y	</a:t>
            </a:r>
            <a:endParaRPr sz="650">
              <a:latin typeface="Arial"/>
              <a:cs typeface="Arial"/>
            </a:endParaRPr>
          </a:p>
        </p:txBody>
      </p:sp>
      <p:sp>
        <p:nvSpPr>
          <p:cNvPr id="30" name="object 30"/>
          <p:cNvSpPr txBox="1"/>
          <p:nvPr/>
        </p:nvSpPr>
        <p:spPr>
          <a:xfrm>
            <a:off x="881192" y="6804022"/>
            <a:ext cx="4292600" cy="140335"/>
          </a:xfrm>
          <a:prstGeom prst="rect">
            <a:avLst/>
          </a:prstGeom>
        </p:spPr>
        <p:txBody>
          <a:bodyPr vert="horz" wrap="square" lIns="0" tIns="12700" rIns="0" bIns="0" rtlCol="0">
            <a:spAutoFit/>
          </a:bodyPr>
          <a:lstStyle/>
          <a:p>
            <a:pPr marL="12700">
              <a:lnSpc>
                <a:spcPct val="100000"/>
              </a:lnSpc>
              <a:spcBef>
                <a:spcPts val="100"/>
              </a:spcBef>
            </a:pPr>
            <a:r>
              <a:rPr sz="750" b="1" spc="-25" dirty="0">
                <a:solidFill>
                  <a:srgbClr val="412F36"/>
                </a:solidFill>
                <a:latin typeface="Times New Roman"/>
                <a:cs typeface="Times New Roman"/>
              </a:rPr>
              <a:t>OR </a:t>
            </a:r>
            <a:r>
              <a:rPr sz="750" b="1" spc="20" dirty="0">
                <a:solidFill>
                  <a:srgbClr val="412F36"/>
                </a:solidFill>
                <a:latin typeface="Times New Roman"/>
                <a:cs typeface="Times New Roman"/>
              </a:rPr>
              <a:t>I</a:t>
            </a:r>
            <a:r>
              <a:rPr sz="750" b="1" spc="20" dirty="0">
                <a:solidFill>
                  <a:srgbClr val="48464F"/>
                </a:solidFill>
                <a:latin typeface="Times New Roman"/>
                <a:cs typeface="Times New Roman"/>
              </a:rPr>
              <a:t>F </a:t>
            </a:r>
            <a:r>
              <a:rPr sz="650" spc="15" dirty="0">
                <a:solidFill>
                  <a:srgbClr val="26893A"/>
                </a:solidFill>
                <a:latin typeface="Arial"/>
                <a:cs typeface="Arial"/>
              </a:rPr>
              <a:t>Second </a:t>
            </a:r>
            <a:r>
              <a:rPr sz="650" spc="15" dirty="0">
                <a:solidFill>
                  <a:srgbClr val="429049"/>
                </a:solidFill>
                <a:latin typeface="Arial"/>
                <a:cs typeface="Arial"/>
              </a:rPr>
              <a:t>Fl</a:t>
            </a:r>
            <a:r>
              <a:rPr sz="650" spc="15" dirty="0">
                <a:solidFill>
                  <a:srgbClr val="26893A"/>
                </a:solidFill>
                <a:latin typeface="Arial"/>
                <a:cs typeface="Arial"/>
              </a:rPr>
              <a:t>oor </a:t>
            </a:r>
            <a:r>
              <a:rPr sz="650" spc="20" dirty="0">
                <a:solidFill>
                  <a:srgbClr val="26893A"/>
                </a:solidFill>
                <a:latin typeface="Arial"/>
                <a:cs typeface="Arial"/>
              </a:rPr>
              <a:t>Seco</a:t>
            </a:r>
            <a:r>
              <a:rPr sz="650" spc="20" dirty="0">
                <a:solidFill>
                  <a:srgbClr val="429049"/>
                </a:solidFill>
                <a:latin typeface="Arial"/>
                <a:cs typeface="Arial"/>
              </a:rPr>
              <a:t>n</a:t>
            </a:r>
            <a:r>
              <a:rPr sz="650" spc="20" dirty="0">
                <a:solidFill>
                  <a:srgbClr val="26893A"/>
                </a:solidFill>
                <a:latin typeface="Arial"/>
                <a:cs typeface="Arial"/>
              </a:rPr>
              <a:t>d </a:t>
            </a:r>
            <a:r>
              <a:rPr sz="650" spc="10" dirty="0">
                <a:solidFill>
                  <a:srgbClr val="26893A"/>
                </a:solidFill>
                <a:latin typeface="Arial"/>
                <a:cs typeface="Arial"/>
              </a:rPr>
              <a:t>B</a:t>
            </a:r>
            <a:r>
              <a:rPr sz="650" spc="10" dirty="0">
                <a:solidFill>
                  <a:srgbClr val="429049"/>
                </a:solidFill>
                <a:latin typeface="Arial"/>
                <a:cs typeface="Arial"/>
              </a:rPr>
              <a:t>ath </a:t>
            </a:r>
            <a:r>
              <a:rPr sz="650" spc="25" dirty="0">
                <a:solidFill>
                  <a:srgbClr val="26893A"/>
                </a:solidFill>
                <a:latin typeface="Arial"/>
                <a:cs typeface="Arial"/>
              </a:rPr>
              <a:t>room </a:t>
            </a:r>
            <a:r>
              <a:rPr sz="650" spc="35" dirty="0">
                <a:solidFill>
                  <a:srgbClr val="26893A"/>
                </a:solidFill>
                <a:latin typeface="Arial"/>
                <a:cs typeface="Arial"/>
              </a:rPr>
              <a:t>Bathroom </a:t>
            </a:r>
            <a:r>
              <a:rPr sz="650" spc="5" dirty="0">
                <a:solidFill>
                  <a:srgbClr val="26893A"/>
                </a:solidFill>
                <a:latin typeface="Arial"/>
                <a:cs typeface="Arial"/>
              </a:rPr>
              <a:t>Sensor </a:t>
            </a:r>
            <a:r>
              <a:rPr sz="650" spc="20" dirty="0">
                <a:solidFill>
                  <a:srgbClr val="26893A"/>
                </a:solidFill>
                <a:latin typeface="Arial"/>
                <a:cs typeface="Arial"/>
              </a:rPr>
              <a:t>B</a:t>
            </a:r>
            <a:r>
              <a:rPr sz="650" spc="20" dirty="0">
                <a:solidFill>
                  <a:srgbClr val="569960"/>
                </a:solidFill>
                <a:latin typeface="Arial"/>
                <a:cs typeface="Arial"/>
              </a:rPr>
              <a:t>i</a:t>
            </a:r>
            <a:r>
              <a:rPr sz="650" spc="20" dirty="0">
                <a:solidFill>
                  <a:srgbClr val="3B9364"/>
                </a:solidFill>
                <a:latin typeface="Arial"/>
                <a:cs typeface="Arial"/>
              </a:rPr>
              <a:t>n</a:t>
            </a:r>
            <a:r>
              <a:rPr sz="650" spc="20" dirty="0">
                <a:solidFill>
                  <a:srgbClr val="26893A"/>
                </a:solidFill>
                <a:latin typeface="Arial"/>
                <a:cs typeface="Arial"/>
              </a:rPr>
              <a:t>a</a:t>
            </a:r>
            <a:r>
              <a:rPr sz="650" spc="20" dirty="0">
                <a:solidFill>
                  <a:srgbClr val="429049"/>
                </a:solidFill>
                <a:latin typeface="Arial"/>
                <a:cs typeface="Arial"/>
              </a:rPr>
              <a:t>ry </a:t>
            </a:r>
            <a:r>
              <a:rPr sz="650" spc="10" dirty="0">
                <a:solidFill>
                  <a:srgbClr val="48464F"/>
                </a:solidFill>
                <a:latin typeface="Arial"/>
                <a:cs typeface="Arial"/>
              </a:rPr>
              <a:t>c</a:t>
            </a:r>
            <a:r>
              <a:rPr sz="650" spc="10" dirty="0">
                <a:solidFill>
                  <a:srgbClr val="626E75"/>
                </a:solidFill>
                <a:latin typeface="Arial"/>
                <a:cs typeface="Arial"/>
              </a:rPr>
              <a:t>h</a:t>
            </a:r>
            <a:r>
              <a:rPr sz="650" spc="10" dirty="0">
                <a:solidFill>
                  <a:srgbClr val="48464F"/>
                </a:solidFill>
                <a:latin typeface="Arial"/>
                <a:cs typeface="Arial"/>
              </a:rPr>
              <a:t>ang </a:t>
            </a:r>
            <a:r>
              <a:rPr sz="650" spc="20" dirty="0">
                <a:solidFill>
                  <a:srgbClr val="48464F"/>
                </a:solidFill>
                <a:latin typeface="Arial"/>
                <a:cs typeface="Arial"/>
              </a:rPr>
              <a:t>es and </a:t>
            </a:r>
            <a:r>
              <a:rPr sz="650" spc="25" dirty="0">
                <a:solidFill>
                  <a:srgbClr val="48464F"/>
                </a:solidFill>
                <a:latin typeface="Arial"/>
                <a:cs typeface="Arial"/>
              </a:rPr>
              <a:t>becomes </a:t>
            </a:r>
            <a:r>
              <a:rPr sz="650" spc="25" dirty="0">
                <a:solidFill>
                  <a:srgbClr val="161387"/>
                </a:solidFill>
                <a:latin typeface="Arial"/>
                <a:cs typeface="Arial"/>
              </a:rPr>
              <a:t>O</a:t>
            </a:r>
            <a:r>
              <a:rPr sz="650" spc="25" dirty="0">
                <a:solidFill>
                  <a:srgbClr val="2B2F90"/>
                </a:solidFill>
                <a:latin typeface="Arial"/>
                <a:cs typeface="Arial"/>
              </a:rPr>
              <a:t>n</a:t>
            </a:r>
            <a:r>
              <a:rPr sz="650" spc="25" dirty="0">
                <a:solidFill>
                  <a:srgbClr val="6264A3"/>
                </a:solidFill>
                <a:latin typeface="Arial"/>
                <a:cs typeface="Arial"/>
              </a:rPr>
              <a:t>-</a:t>
            </a:r>
            <a:r>
              <a:rPr sz="650" spc="25" dirty="0">
                <a:solidFill>
                  <a:srgbClr val="2B2F90"/>
                </a:solidFill>
                <a:latin typeface="Arial"/>
                <a:cs typeface="Arial"/>
              </a:rPr>
              <a:t>O</a:t>
            </a:r>
            <a:r>
              <a:rPr sz="650" spc="25" dirty="0">
                <a:solidFill>
                  <a:srgbClr val="161387"/>
                </a:solidFill>
                <a:latin typeface="Arial"/>
                <a:cs typeface="Arial"/>
              </a:rPr>
              <a:t>p</a:t>
            </a:r>
            <a:r>
              <a:rPr sz="650" spc="25" dirty="0">
                <a:solidFill>
                  <a:srgbClr val="2B2F90"/>
                </a:solidFill>
                <a:latin typeface="Arial"/>
                <a:cs typeface="Arial"/>
              </a:rPr>
              <a:t>en</a:t>
            </a:r>
            <a:r>
              <a:rPr sz="650" spc="25" dirty="0">
                <a:solidFill>
                  <a:srgbClr val="6D77AE"/>
                </a:solidFill>
                <a:latin typeface="Arial"/>
                <a:cs typeface="Arial"/>
              </a:rPr>
              <a:t>-</a:t>
            </a:r>
            <a:r>
              <a:rPr sz="650" spc="25" dirty="0">
                <a:solidFill>
                  <a:srgbClr val="161387"/>
                </a:solidFill>
                <a:latin typeface="Arial"/>
                <a:cs typeface="Arial"/>
              </a:rPr>
              <a:t>M</a:t>
            </a:r>
            <a:r>
              <a:rPr sz="650" spc="25" dirty="0">
                <a:solidFill>
                  <a:srgbClr val="2B2F90"/>
                </a:solidFill>
                <a:latin typeface="Arial"/>
                <a:cs typeface="Arial"/>
              </a:rPr>
              <a:t>o</a:t>
            </a:r>
            <a:r>
              <a:rPr sz="650" spc="25" dirty="0">
                <a:solidFill>
                  <a:srgbClr val="161387"/>
                </a:solidFill>
                <a:latin typeface="Arial"/>
                <a:cs typeface="Arial"/>
              </a:rPr>
              <a:t>t</a:t>
            </a:r>
            <a:r>
              <a:rPr sz="650" spc="90" dirty="0">
                <a:solidFill>
                  <a:srgbClr val="161387"/>
                </a:solidFill>
                <a:latin typeface="Arial"/>
                <a:cs typeface="Arial"/>
              </a:rPr>
              <a:t> </a:t>
            </a:r>
            <a:r>
              <a:rPr sz="650" spc="5" dirty="0">
                <a:solidFill>
                  <a:srgbClr val="0C28B5"/>
                </a:solidFill>
                <a:latin typeface="Arial"/>
                <a:cs typeface="Arial"/>
              </a:rPr>
              <a:t>i</a:t>
            </a:r>
            <a:r>
              <a:rPr sz="650" spc="5" dirty="0">
                <a:solidFill>
                  <a:srgbClr val="161387"/>
                </a:solidFill>
                <a:latin typeface="Arial"/>
                <a:cs typeface="Arial"/>
              </a:rPr>
              <a:t>o</a:t>
            </a:r>
            <a:r>
              <a:rPr sz="650" spc="5" dirty="0">
                <a:solidFill>
                  <a:srgbClr val="3D3F99"/>
                </a:solidFill>
                <a:latin typeface="Arial"/>
                <a:cs typeface="Arial"/>
              </a:rPr>
              <a:t>n</a:t>
            </a:r>
            <a:endParaRPr sz="650">
              <a:latin typeface="Arial"/>
              <a:cs typeface="Arial"/>
            </a:endParaRPr>
          </a:p>
        </p:txBody>
      </p:sp>
      <p:sp>
        <p:nvSpPr>
          <p:cNvPr id="31" name="object 31"/>
          <p:cNvSpPr txBox="1"/>
          <p:nvPr/>
        </p:nvSpPr>
        <p:spPr>
          <a:xfrm>
            <a:off x="916159" y="7008231"/>
            <a:ext cx="2618105" cy="147955"/>
          </a:xfrm>
          <a:prstGeom prst="rect">
            <a:avLst/>
          </a:prstGeom>
        </p:spPr>
        <p:txBody>
          <a:bodyPr vert="horz" wrap="square" lIns="0" tIns="12700" rIns="0" bIns="0" rtlCol="0">
            <a:spAutoFit/>
          </a:bodyPr>
          <a:lstStyle/>
          <a:p>
            <a:pPr marL="12700">
              <a:lnSpc>
                <a:spcPct val="100000"/>
              </a:lnSpc>
              <a:spcBef>
                <a:spcPts val="100"/>
              </a:spcBef>
            </a:pPr>
            <a:r>
              <a:rPr sz="800" b="1" spc="-20" dirty="0">
                <a:solidFill>
                  <a:srgbClr val="48464F"/>
                </a:solidFill>
                <a:latin typeface="Arial"/>
                <a:cs typeface="Arial"/>
              </a:rPr>
              <a:t>Tllen </a:t>
            </a:r>
            <a:r>
              <a:rPr sz="650" spc="25" dirty="0">
                <a:solidFill>
                  <a:srgbClr val="161387"/>
                </a:solidFill>
                <a:latin typeface="Arial"/>
                <a:cs typeface="Arial"/>
              </a:rPr>
              <a:t>Set </a:t>
            </a:r>
            <a:r>
              <a:rPr sz="650" spc="20" dirty="0">
                <a:solidFill>
                  <a:srgbClr val="3D3F99"/>
                </a:solidFill>
                <a:latin typeface="Arial"/>
                <a:cs typeface="Arial"/>
              </a:rPr>
              <a:t>Dev</a:t>
            </a:r>
            <a:r>
              <a:rPr sz="650" spc="20" dirty="0">
                <a:solidFill>
                  <a:srgbClr val="4264AA"/>
                </a:solidFill>
                <a:latin typeface="Arial"/>
                <a:cs typeface="Arial"/>
              </a:rPr>
              <a:t>i</a:t>
            </a:r>
            <a:r>
              <a:rPr sz="650" spc="20" dirty="0">
                <a:solidFill>
                  <a:srgbClr val="161387"/>
                </a:solidFill>
                <a:latin typeface="Arial"/>
                <a:cs typeface="Arial"/>
              </a:rPr>
              <a:t>c</a:t>
            </a:r>
            <a:r>
              <a:rPr sz="650" spc="20" dirty="0">
                <a:solidFill>
                  <a:srgbClr val="2B2F90"/>
                </a:solidFill>
                <a:latin typeface="Arial"/>
                <a:cs typeface="Arial"/>
              </a:rPr>
              <a:t>e </a:t>
            </a:r>
            <a:r>
              <a:rPr sz="650" spc="25" dirty="0">
                <a:solidFill>
                  <a:srgbClr val="48464F"/>
                </a:solidFill>
                <a:latin typeface="Arial"/>
                <a:cs typeface="Arial"/>
              </a:rPr>
              <a:t>Basement </a:t>
            </a:r>
            <a:r>
              <a:rPr sz="650" spc="20" dirty="0">
                <a:solidFill>
                  <a:srgbClr val="48464F"/>
                </a:solidFill>
                <a:latin typeface="Arial"/>
                <a:cs typeface="Arial"/>
              </a:rPr>
              <a:t>Basement </a:t>
            </a:r>
            <a:r>
              <a:rPr sz="650" spc="35" dirty="0">
                <a:solidFill>
                  <a:srgbClr val="595B67"/>
                </a:solidFill>
                <a:latin typeface="Arial"/>
                <a:cs typeface="Arial"/>
              </a:rPr>
              <a:t>Main </a:t>
            </a:r>
            <a:r>
              <a:rPr sz="650" spc="30" dirty="0">
                <a:solidFill>
                  <a:srgbClr val="48464F"/>
                </a:solidFill>
                <a:latin typeface="Arial"/>
                <a:cs typeface="Arial"/>
              </a:rPr>
              <a:t>Water </a:t>
            </a:r>
            <a:r>
              <a:rPr sz="650" dirty="0">
                <a:solidFill>
                  <a:srgbClr val="48464F"/>
                </a:solidFill>
                <a:latin typeface="Arial"/>
                <a:cs typeface="Arial"/>
              </a:rPr>
              <a:t>Va</a:t>
            </a:r>
            <a:r>
              <a:rPr sz="650" dirty="0">
                <a:solidFill>
                  <a:srgbClr val="6D6259"/>
                </a:solidFill>
                <a:latin typeface="Arial"/>
                <a:cs typeface="Arial"/>
              </a:rPr>
              <a:t>l</a:t>
            </a:r>
            <a:r>
              <a:rPr sz="650" dirty="0">
                <a:solidFill>
                  <a:srgbClr val="48464F"/>
                </a:solidFill>
                <a:latin typeface="Arial"/>
                <a:cs typeface="Arial"/>
              </a:rPr>
              <a:t>ve </a:t>
            </a:r>
            <a:r>
              <a:rPr sz="650" spc="10" dirty="0">
                <a:solidFill>
                  <a:srgbClr val="161387"/>
                </a:solidFill>
                <a:latin typeface="Arial"/>
                <a:cs typeface="Arial"/>
              </a:rPr>
              <a:t>to</a:t>
            </a:r>
            <a:r>
              <a:rPr sz="650" spc="80" dirty="0">
                <a:solidFill>
                  <a:srgbClr val="161387"/>
                </a:solidFill>
                <a:latin typeface="Arial"/>
                <a:cs typeface="Arial"/>
              </a:rPr>
              <a:t> </a:t>
            </a:r>
            <a:r>
              <a:rPr sz="650" spc="5" dirty="0">
                <a:solidFill>
                  <a:srgbClr val="26893A"/>
                </a:solidFill>
                <a:latin typeface="Arial"/>
                <a:cs typeface="Arial"/>
              </a:rPr>
              <a:t>Off</a:t>
            </a:r>
            <a:endParaRPr sz="650">
              <a:latin typeface="Arial"/>
              <a:cs typeface="Arial"/>
            </a:endParaRPr>
          </a:p>
        </p:txBody>
      </p:sp>
      <p:sp>
        <p:nvSpPr>
          <p:cNvPr id="32" name="object 32"/>
          <p:cNvSpPr txBox="1"/>
          <p:nvPr/>
        </p:nvSpPr>
        <p:spPr>
          <a:xfrm>
            <a:off x="6800809" y="614168"/>
            <a:ext cx="323850" cy="262255"/>
          </a:xfrm>
          <a:prstGeom prst="rect">
            <a:avLst/>
          </a:prstGeom>
        </p:spPr>
        <p:txBody>
          <a:bodyPr vert="horz" wrap="square" lIns="0" tIns="12700" rIns="0" bIns="0" rtlCol="0">
            <a:spAutoFit/>
          </a:bodyPr>
          <a:lstStyle/>
          <a:p>
            <a:pPr marL="12700">
              <a:lnSpc>
                <a:spcPct val="100000"/>
              </a:lnSpc>
              <a:spcBef>
                <a:spcPts val="100"/>
              </a:spcBef>
            </a:pPr>
            <a:r>
              <a:rPr sz="1550" b="1" spc="-204" dirty="0">
                <a:solidFill>
                  <a:srgbClr val="CA2D2F"/>
                </a:solidFill>
                <a:latin typeface="Times New Roman"/>
                <a:cs typeface="Times New Roman"/>
              </a:rPr>
              <a:t>£J</a:t>
            </a:r>
            <a:r>
              <a:rPr sz="1550" b="1" spc="-125" dirty="0">
                <a:solidFill>
                  <a:srgbClr val="CA2D2F"/>
                </a:solidFill>
                <a:latin typeface="Times New Roman"/>
                <a:cs typeface="Times New Roman"/>
              </a:rPr>
              <a:t> </a:t>
            </a:r>
            <a:r>
              <a:rPr sz="1550" spc="-85" dirty="0">
                <a:solidFill>
                  <a:srgbClr val="AFB3B3"/>
                </a:solidFill>
                <a:latin typeface="Times New Roman"/>
                <a:cs typeface="Times New Roman"/>
              </a:rPr>
              <a:t>-</a:t>
            </a:r>
            <a:r>
              <a:rPr sz="1550" spc="-85" dirty="0">
                <a:solidFill>
                  <a:srgbClr val="95AAB1"/>
                </a:solidFill>
                <a:latin typeface="Times New Roman"/>
                <a:cs typeface="Times New Roman"/>
              </a:rPr>
              <a:t>-</a:t>
            </a:r>
            <a:endParaRPr sz="1550">
              <a:latin typeface="Times New Roman"/>
              <a:cs typeface="Times New Roman"/>
            </a:endParaRPr>
          </a:p>
        </p:txBody>
      </p:sp>
      <p:sp>
        <p:nvSpPr>
          <p:cNvPr id="33" name="object 33"/>
          <p:cNvSpPr txBox="1"/>
          <p:nvPr/>
        </p:nvSpPr>
        <p:spPr>
          <a:xfrm>
            <a:off x="6787789" y="4475071"/>
            <a:ext cx="318770" cy="247015"/>
          </a:xfrm>
          <a:prstGeom prst="rect">
            <a:avLst/>
          </a:prstGeom>
        </p:spPr>
        <p:txBody>
          <a:bodyPr vert="horz" wrap="square" lIns="0" tIns="12700" rIns="0" bIns="0" rtlCol="0">
            <a:spAutoFit/>
          </a:bodyPr>
          <a:lstStyle/>
          <a:p>
            <a:pPr marL="12700">
              <a:lnSpc>
                <a:spcPct val="100000"/>
              </a:lnSpc>
              <a:spcBef>
                <a:spcPts val="100"/>
              </a:spcBef>
            </a:pPr>
            <a:r>
              <a:rPr sz="1450" b="1" spc="-215" dirty="0">
                <a:solidFill>
                  <a:srgbClr val="CA2D2F"/>
                </a:solidFill>
                <a:latin typeface="Arial"/>
                <a:cs typeface="Arial"/>
              </a:rPr>
              <a:t>£J</a:t>
            </a:r>
            <a:r>
              <a:rPr sz="1450" b="1" spc="-210" dirty="0">
                <a:solidFill>
                  <a:srgbClr val="CA2D2F"/>
                </a:solidFill>
                <a:latin typeface="Arial"/>
                <a:cs typeface="Arial"/>
              </a:rPr>
              <a:t> </a:t>
            </a:r>
            <a:r>
              <a:rPr sz="1450" spc="-60" dirty="0">
                <a:solidFill>
                  <a:srgbClr val="AFB3B3"/>
                </a:solidFill>
                <a:latin typeface="Arial"/>
                <a:cs typeface="Arial"/>
              </a:rPr>
              <a:t>--</a:t>
            </a:r>
            <a:endParaRPr sz="1450">
              <a:latin typeface="Arial"/>
              <a:cs typeface="Arial"/>
            </a:endParaRPr>
          </a:p>
        </p:txBody>
      </p:sp>
      <p:sp>
        <p:nvSpPr>
          <p:cNvPr id="34" name="object 34"/>
          <p:cNvSpPr txBox="1"/>
          <p:nvPr/>
        </p:nvSpPr>
        <p:spPr>
          <a:xfrm>
            <a:off x="6858811" y="5942427"/>
            <a:ext cx="327025" cy="262255"/>
          </a:xfrm>
          <a:prstGeom prst="rect">
            <a:avLst/>
          </a:prstGeom>
        </p:spPr>
        <p:txBody>
          <a:bodyPr vert="horz" wrap="square" lIns="0" tIns="12700" rIns="0" bIns="0" rtlCol="0">
            <a:spAutoFit/>
          </a:bodyPr>
          <a:lstStyle/>
          <a:p>
            <a:pPr marL="12700">
              <a:lnSpc>
                <a:spcPct val="100000"/>
              </a:lnSpc>
              <a:spcBef>
                <a:spcPts val="100"/>
              </a:spcBef>
            </a:pPr>
            <a:r>
              <a:rPr sz="1550" b="1" spc="-204" dirty="0">
                <a:solidFill>
                  <a:srgbClr val="CA2D2F"/>
                </a:solidFill>
                <a:latin typeface="Times New Roman"/>
                <a:cs typeface="Times New Roman"/>
              </a:rPr>
              <a:t>£J</a:t>
            </a:r>
            <a:r>
              <a:rPr sz="1550" b="1" spc="-130" dirty="0">
                <a:solidFill>
                  <a:srgbClr val="CA2D2F"/>
                </a:solidFill>
                <a:latin typeface="Times New Roman"/>
                <a:cs typeface="Times New Roman"/>
              </a:rPr>
              <a:t> </a:t>
            </a:r>
            <a:r>
              <a:rPr sz="1550" spc="-70" dirty="0">
                <a:solidFill>
                  <a:srgbClr val="AFB3B3"/>
                </a:solidFill>
                <a:latin typeface="Times New Roman"/>
                <a:cs typeface="Times New Roman"/>
              </a:rPr>
              <a:t>-</a:t>
            </a:r>
            <a:r>
              <a:rPr sz="1550" spc="-70" dirty="0">
                <a:solidFill>
                  <a:srgbClr val="6EAC7E"/>
                </a:solidFill>
                <a:latin typeface="Times New Roman"/>
                <a:cs typeface="Times New Roman"/>
              </a:rPr>
              <a:t>-</a:t>
            </a:r>
            <a:endParaRPr sz="1550">
              <a:latin typeface="Times New Roman"/>
              <a:cs typeface="Times New Roman"/>
            </a:endParaRPr>
          </a:p>
        </p:txBody>
      </p:sp>
      <p:sp>
        <p:nvSpPr>
          <p:cNvPr id="35" name="object 35"/>
          <p:cNvSpPr txBox="1"/>
          <p:nvPr/>
        </p:nvSpPr>
        <p:spPr>
          <a:xfrm>
            <a:off x="6852705" y="6343726"/>
            <a:ext cx="183515" cy="853440"/>
          </a:xfrm>
          <a:prstGeom prst="rect">
            <a:avLst/>
          </a:prstGeom>
        </p:spPr>
        <p:txBody>
          <a:bodyPr vert="horz" wrap="square" lIns="0" tIns="84455" rIns="0" bIns="0" rtlCol="0">
            <a:spAutoFit/>
          </a:bodyPr>
          <a:lstStyle/>
          <a:p>
            <a:pPr marL="12700">
              <a:lnSpc>
                <a:spcPct val="100000"/>
              </a:lnSpc>
              <a:spcBef>
                <a:spcPts val="665"/>
              </a:spcBef>
            </a:pPr>
            <a:r>
              <a:rPr sz="1550" b="1" spc="-204" dirty="0">
                <a:solidFill>
                  <a:srgbClr val="CA2D2F"/>
                </a:solidFill>
                <a:latin typeface="Times New Roman"/>
                <a:cs typeface="Times New Roman"/>
              </a:rPr>
              <a:t>£J</a:t>
            </a:r>
            <a:endParaRPr sz="1550">
              <a:latin typeface="Times New Roman"/>
              <a:cs typeface="Times New Roman"/>
            </a:endParaRPr>
          </a:p>
          <a:p>
            <a:pPr marL="12700">
              <a:lnSpc>
                <a:spcPts val="1820"/>
              </a:lnSpc>
              <a:spcBef>
                <a:spcPts val="565"/>
              </a:spcBef>
            </a:pPr>
            <a:r>
              <a:rPr sz="1550" b="1" spc="-204" dirty="0">
                <a:solidFill>
                  <a:srgbClr val="CA2D2F"/>
                </a:solidFill>
                <a:latin typeface="Times New Roman"/>
                <a:cs typeface="Times New Roman"/>
              </a:rPr>
              <a:t>£J</a:t>
            </a:r>
            <a:endParaRPr sz="1550">
              <a:latin typeface="Times New Roman"/>
              <a:cs typeface="Times New Roman"/>
            </a:endParaRPr>
          </a:p>
          <a:p>
            <a:pPr marL="14604">
              <a:lnSpc>
                <a:spcPts val="1700"/>
              </a:lnSpc>
            </a:pPr>
            <a:r>
              <a:rPr sz="1450" b="1" spc="-200" dirty="0">
                <a:solidFill>
                  <a:srgbClr val="CA2D2F"/>
                </a:solidFill>
                <a:latin typeface="Arial"/>
                <a:cs typeface="Arial"/>
              </a:rPr>
              <a:t>£J</a:t>
            </a:r>
            <a:endParaRPr sz="145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5810" y="990600"/>
            <a:ext cx="2254390" cy="461665"/>
          </a:xfrm>
          <a:prstGeom prst="rect">
            <a:avLst/>
          </a:prstGeom>
          <a:noFill/>
        </p:spPr>
        <p:txBody>
          <a:bodyPr wrap="square" rtlCol="0">
            <a:normAutofit fontScale="85000" lnSpcReduction="10000"/>
          </a:bodyPr>
          <a:lstStyle/>
          <a:p>
            <a:r>
              <a:rPr lang="en-US" altLang="zh-CN" b="1" dirty="0">
                <a:latin typeface="Arial" panose="020B0604020202020204" pitchFamily="34" charset="0"/>
                <a:cs typeface="Arial" panose="020B0604020202020204" pitchFamily="34" charset="0"/>
              </a:rPr>
              <a:t>Automated Windows</a:t>
            </a:r>
            <a:endParaRPr lang="en-US"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355860"/>
            <a:ext cx="6934200" cy="5431955"/>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1233805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76" y="4724400"/>
            <a:ext cx="6718300" cy="4724400"/>
          </a:xfrm>
          <a:prstGeom prst="rect">
            <a:avLst/>
          </a:prstGeom>
          <a:effectLst>
            <a:glow rad="139700">
              <a:schemeClr val="accent6">
                <a:satMod val="175000"/>
                <a:alpha val="40000"/>
              </a:schemeClr>
            </a:glo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0" y="0"/>
            <a:ext cx="6718300" cy="441960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231551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45" y="1981200"/>
            <a:ext cx="6889956" cy="6282018"/>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929148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74" y="3276600"/>
            <a:ext cx="6881969" cy="579120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1853006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41" y="3048000"/>
            <a:ext cx="7044770" cy="5410199"/>
          </a:xfrm>
          <a:prstGeom prst="rect">
            <a:avLst/>
          </a:prstGeom>
          <a:effectLst>
            <a:glow rad="139700">
              <a:schemeClr val="accent6">
                <a:satMod val="175000"/>
                <a:alpha val="40000"/>
              </a:schemeClr>
            </a:glow>
          </a:effectLst>
        </p:spPr>
      </p:pic>
      <p:sp>
        <p:nvSpPr>
          <p:cNvPr id="4" name="TextBox 3"/>
          <p:cNvSpPr txBox="1"/>
          <p:nvPr/>
        </p:nvSpPr>
        <p:spPr>
          <a:xfrm>
            <a:off x="2585948" y="762000"/>
            <a:ext cx="2800062" cy="461665"/>
          </a:xfrm>
          <a:prstGeom prst="rect">
            <a:avLst/>
          </a:prstGeom>
          <a:noFill/>
        </p:spPr>
        <p:txBody>
          <a:bodyPr wrap="none" rtlCol="0">
            <a:spAutoFit/>
          </a:bodyPr>
          <a:lstStyle/>
          <a:p>
            <a:pPr algn="ctr"/>
            <a:r>
              <a:rPr lang="en-US" altLang="zh-CN" sz="2400" b="1" dirty="0"/>
              <a:t>Garage Door Control</a:t>
            </a:r>
            <a:endParaRPr lang="en-US" sz="2400" b="1" dirty="0"/>
          </a:p>
        </p:txBody>
      </p:sp>
    </p:spTree>
    <p:extLst>
      <p:ext uri="{BB962C8B-B14F-4D97-AF65-F5344CB8AC3E}">
        <p14:creationId xmlns:p14="http://schemas.microsoft.com/office/powerpoint/2010/main" val="123380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8912" y="463295"/>
            <a:ext cx="6894830" cy="1216359"/>
          </a:xfrm>
          <a:prstGeom prst="rect">
            <a:avLst/>
          </a:prstGeom>
          <a:solidFill>
            <a:srgbClr val="663366"/>
          </a:solidFill>
        </p:spPr>
        <p:txBody>
          <a:bodyPr vert="horz" wrap="square" lIns="0" tIns="635" rIns="0" bIns="0" rtlCol="0">
            <a:spAutoFit/>
          </a:bodyPr>
          <a:lstStyle/>
          <a:p>
            <a:pPr>
              <a:lnSpc>
                <a:spcPct val="100000"/>
              </a:lnSpc>
              <a:spcBef>
                <a:spcPts val="5"/>
              </a:spcBef>
            </a:pPr>
            <a:endParaRPr sz="2700" dirty="0">
              <a:latin typeface="Times New Roman"/>
              <a:cs typeface="Times New Roman"/>
            </a:endParaRPr>
          </a:p>
          <a:p>
            <a:pPr algn="ctr">
              <a:lnSpc>
                <a:spcPct val="100000"/>
              </a:lnSpc>
            </a:pPr>
            <a:r>
              <a:rPr lang="en-US" spc="-10" dirty="0"/>
              <a:t>Introduction</a:t>
            </a:r>
            <a:br>
              <a:rPr lang="en-US" spc="-10" dirty="0"/>
            </a:br>
            <a:endParaRPr spc="-10" dirty="0"/>
          </a:p>
        </p:txBody>
      </p:sp>
      <p:sp>
        <p:nvSpPr>
          <p:cNvPr id="3" name="object 3"/>
          <p:cNvSpPr/>
          <p:nvPr/>
        </p:nvSpPr>
        <p:spPr>
          <a:xfrm>
            <a:off x="438912" y="460248"/>
            <a:ext cx="6894830" cy="0"/>
          </a:xfrm>
          <a:custGeom>
            <a:avLst/>
            <a:gdLst/>
            <a:ahLst/>
            <a:cxnLst/>
            <a:rect l="l" t="t" r="r" b="b"/>
            <a:pathLst>
              <a:path w="6894830">
                <a:moveTo>
                  <a:pt x="0" y="0"/>
                </a:moveTo>
                <a:lnTo>
                  <a:pt x="6894576" y="0"/>
                </a:lnTo>
              </a:path>
            </a:pathLst>
          </a:custGeom>
          <a:ln w="6096">
            <a:solidFill>
              <a:srgbClr val="663366"/>
            </a:solidFill>
          </a:ln>
        </p:spPr>
        <p:txBody>
          <a:bodyPr wrap="square" lIns="0" tIns="0" rIns="0" bIns="0" rtlCol="0"/>
          <a:lstStyle/>
          <a:p>
            <a:endParaRPr/>
          </a:p>
        </p:txBody>
      </p:sp>
      <p:sp>
        <p:nvSpPr>
          <p:cNvPr id="4" name="object 4"/>
          <p:cNvSpPr/>
          <p:nvPr/>
        </p:nvSpPr>
        <p:spPr>
          <a:xfrm>
            <a:off x="438912" y="1682495"/>
            <a:ext cx="6894830" cy="0"/>
          </a:xfrm>
          <a:custGeom>
            <a:avLst/>
            <a:gdLst/>
            <a:ahLst/>
            <a:cxnLst/>
            <a:rect l="l" t="t" r="r" b="b"/>
            <a:pathLst>
              <a:path w="6894830">
                <a:moveTo>
                  <a:pt x="0" y="0"/>
                </a:moveTo>
                <a:lnTo>
                  <a:pt x="6894576" y="0"/>
                </a:lnTo>
              </a:path>
            </a:pathLst>
          </a:custGeom>
          <a:ln w="6096">
            <a:solidFill>
              <a:srgbClr val="663366"/>
            </a:solidFill>
          </a:ln>
        </p:spPr>
        <p:txBody>
          <a:bodyPr wrap="square" lIns="0" tIns="0" rIns="0" bIns="0" rtlCol="0"/>
          <a:lstStyle/>
          <a:p>
            <a:endParaRPr/>
          </a:p>
        </p:txBody>
      </p:sp>
      <p:sp>
        <p:nvSpPr>
          <p:cNvPr id="5" name="object 5"/>
          <p:cNvSpPr txBox="1">
            <a:spLocks noGrp="1"/>
          </p:cNvSpPr>
          <p:nvPr>
            <p:ph type="body" idx="1"/>
          </p:nvPr>
        </p:nvSpPr>
        <p:spPr>
          <a:xfrm>
            <a:off x="444500" y="2221483"/>
            <a:ext cx="6883400" cy="2980303"/>
          </a:xfrm>
          <a:prstGeom prst="rect">
            <a:avLst/>
          </a:prstGeom>
        </p:spPr>
        <p:txBody>
          <a:bodyPr vert="horz" wrap="square" lIns="0" tIns="12700" rIns="0" bIns="0" rtlCol="0">
            <a:spAutoFit/>
          </a:bodyPr>
          <a:lstStyle/>
          <a:p>
            <a:r>
              <a:rPr lang="en-US" dirty="0">
                <a:effectLst/>
                <a:latin typeface="Arial" panose="020B0604020202020204" pitchFamily="34" charset="0"/>
                <a:cs typeface="Arial" panose="020B0604020202020204" pitchFamily="34" charset="0"/>
              </a:rPr>
              <a:t>A smart home system is an electronic system capable of intelligently controlling buildings and venues such as homes, office buildings, hospitals, and schools. An ideal smart home system should be able to understand and predict human needs and intentions and execute operations on relevant devices. Currently, the smart home system from Wise Connect Technologies Corporation can achieve partial intelligent control. Although there is still a considerable gap from the ideal system, it remains the most advanced system in the world.</a:t>
            </a:r>
            <a:br>
              <a:rPr lang="en-US" dirty="0">
                <a:effectLst/>
                <a:latin typeface="Arial" panose="020B0604020202020204" pitchFamily="34" charset="0"/>
                <a:cs typeface="Arial" panose="020B0604020202020204" pitchFamily="34" charset="0"/>
              </a:rPr>
            </a:br>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Smart home systems have a history of over thirty years, evolving from the earliest X10 and UPB to </a:t>
            </a:r>
            <a:r>
              <a:rPr lang="en-US" dirty="0" err="1">
                <a:effectLst/>
                <a:latin typeface="Arial" panose="020B0604020202020204" pitchFamily="34" charset="0"/>
                <a:cs typeface="Arial" panose="020B0604020202020204" pitchFamily="34" charset="0"/>
              </a:rPr>
              <a:t>Insteon</a:t>
            </a:r>
            <a:r>
              <a:rPr lang="en-US" dirty="0">
                <a:effectLst/>
                <a:latin typeface="Arial" panose="020B0604020202020204" pitchFamily="34" charset="0"/>
                <a:cs typeface="Arial" panose="020B0604020202020204" pitchFamily="34" charset="0"/>
              </a:rPr>
              <a:t>, ZigBee, and Z-Wave. Smart home systems have also progressed from initial infrared remote control and power line carrier technologies to modern wireless communication and Ad-Hoc sensor network technologies. However, these networking technologies alone are insufficient. The reliability and security of the entire system, as well as the intelligence technology—which is the most critical aspect of a smart system—are the top priorities. This means the system should not require human intervention, automatically respond, and notify the owner of the results. Our system has made some beneficial explorations in intelligence, human-machine interaction, and media bandwidth adaptation.</a:t>
            </a:r>
          </a:p>
          <a:p>
            <a:pPr marL="12700">
              <a:lnSpc>
                <a:spcPct val="100000"/>
              </a:lnSpc>
              <a:spcBef>
                <a:spcPts val="100"/>
              </a:spcBef>
            </a:pPr>
            <a:endParaRPr dirty="0"/>
          </a:p>
        </p:txBody>
      </p:sp>
      <p:sp>
        <p:nvSpPr>
          <p:cNvPr id="6" name="object 6"/>
          <p:cNvSpPr txBox="1"/>
          <p:nvPr/>
        </p:nvSpPr>
        <p:spPr>
          <a:xfrm>
            <a:off x="444500" y="8180323"/>
            <a:ext cx="6884034" cy="1367041"/>
          </a:xfrm>
          <a:prstGeom prst="rect">
            <a:avLst/>
          </a:prstGeom>
        </p:spPr>
        <p:txBody>
          <a:bodyPr vert="horz" wrap="square" lIns="0" tIns="12700" rIns="0" bIns="0" rtlCol="0">
            <a:spAutoFit/>
          </a:bodyPr>
          <a:lstStyle/>
          <a:p>
            <a:r>
              <a:rPr lang="en-US" sz="1400" b="1" dirty="0">
                <a:effectLst/>
                <a:latin typeface="Arial" panose="020B0604020202020204" pitchFamily="34" charset="0"/>
                <a:cs typeface="Arial" panose="020B0604020202020204" pitchFamily="34" charset="0"/>
              </a:rPr>
              <a:t>Hardware System</a:t>
            </a:r>
            <a:br>
              <a:rPr lang="en-US" sz="1400" b="1" dirty="0">
                <a:effectLst/>
                <a:latin typeface="Arial" panose="020B0604020202020204" pitchFamily="34" charset="0"/>
                <a:cs typeface="Arial" panose="020B0604020202020204" pitchFamily="34" charset="0"/>
              </a:rPr>
            </a:br>
            <a:endParaRPr lang="en-US" sz="1400" b="1" dirty="0">
              <a:effectLst/>
              <a:latin typeface="Arial" panose="020B0604020202020204" pitchFamily="34" charset="0"/>
              <a:cs typeface="Arial" panose="020B0604020202020204" pitchFamily="34" charset="0"/>
            </a:endParaRPr>
          </a:p>
          <a:p>
            <a:r>
              <a:rPr lang="en-US" sz="1200" dirty="0">
                <a:effectLst/>
                <a:latin typeface="Arial" panose="020B0604020202020204" pitchFamily="34" charset="0"/>
                <a:cs typeface="Arial" panose="020B0604020202020204" pitchFamily="34" charset="0"/>
              </a:rPr>
              <a:t>The hardware system consists of a control server, interface technology devices, and other components that form the control system. Our control server can be flexibly configured, ranging from low-cost, low-power Raspberry Pi units to large-scale servers in data centers, depending on the scale of the smart home system. This is a control server capable of managing hundreds of home devices. The control server can also function as a wireless router through its settings.</a:t>
            </a:r>
          </a:p>
        </p:txBody>
      </p:sp>
      <p:sp>
        <p:nvSpPr>
          <p:cNvPr id="7" name="object 7"/>
          <p:cNvSpPr/>
          <p:nvPr/>
        </p:nvSpPr>
        <p:spPr>
          <a:xfrm>
            <a:off x="447621" y="5201786"/>
            <a:ext cx="3810000" cy="2505456"/>
          </a:xfrm>
          <a:prstGeom prst="rect">
            <a:avLst/>
          </a:prstGeom>
          <a:blipFill>
            <a:blip r:embed="rId2" cstate="print"/>
            <a:stretch>
              <a:fillRect/>
            </a:stretch>
          </a:blipFill>
          <a:effectLst>
            <a:glow rad="139700">
              <a:schemeClr val="accent6">
                <a:satMod val="175000"/>
                <a:alpha val="40000"/>
              </a:schemeClr>
            </a:glow>
          </a:effectLst>
        </p:spPr>
        <p:txBody>
          <a:bodyPr wrap="square" lIns="0" tIns="0" rIns="0" bIns="0" rtlCol="0"/>
          <a:lstStyle/>
          <a:p>
            <a:pPr algn="ct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8912" y="463295"/>
            <a:ext cx="6894830" cy="493084"/>
          </a:xfrm>
          <a:prstGeom prst="rect">
            <a:avLst/>
          </a:prstGeom>
          <a:solidFill>
            <a:srgbClr val="663366"/>
          </a:solidFill>
        </p:spPr>
        <p:txBody>
          <a:bodyPr vert="horz" wrap="square" lIns="0" tIns="635" rIns="0" bIns="0" rtlCol="0">
            <a:spAutoFit/>
          </a:bodyPr>
          <a:lstStyle/>
          <a:p>
            <a:r>
              <a:rPr lang="en-US" sz="3200" dirty="0">
                <a:effectLst/>
              </a:rPr>
              <a:t>Products Released in 2024</a:t>
            </a:r>
          </a:p>
        </p:txBody>
      </p:sp>
      <p:sp>
        <p:nvSpPr>
          <p:cNvPr id="3" name="object 3"/>
          <p:cNvSpPr/>
          <p:nvPr/>
        </p:nvSpPr>
        <p:spPr>
          <a:xfrm>
            <a:off x="438912" y="460248"/>
            <a:ext cx="6894830" cy="0"/>
          </a:xfrm>
          <a:custGeom>
            <a:avLst/>
            <a:gdLst/>
            <a:ahLst/>
            <a:cxnLst/>
            <a:rect l="l" t="t" r="r" b="b"/>
            <a:pathLst>
              <a:path w="6894830">
                <a:moveTo>
                  <a:pt x="0" y="0"/>
                </a:moveTo>
                <a:lnTo>
                  <a:pt x="6894576" y="0"/>
                </a:lnTo>
              </a:path>
            </a:pathLst>
          </a:custGeom>
          <a:ln w="6096">
            <a:solidFill>
              <a:srgbClr val="663366"/>
            </a:solidFill>
          </a:ln>
        </p:spPr>
        <p:txBody>
          <a:bodyPr wrap="square" lIns="0" tIns="0" rIns="0" bIns="0" rtlCol="0"/>
          <a:lstStyle/>
          <a:p>
            <a:endParaRPr/>
          </a:p>
        </p:txBody>
      </p:sp>
      <p:sp>
        <p:nvSpPr>
          <p:cNvPr id="4" name="object 4"/>
          <p:cNvSpPr/>
          <p:nvPr/>
        </p:nvSpPr>
        <p:spPr>
          <a:xfrm>
            <a:off x="438912" y="1682495"/>
            <a:ext cx="6894830" cy="0"/>
          </a:xfrm>
          <a:custGeom>
            <a:avLst/>
            <a:gdLst/>
            <a:ahLst/>
            <a:cxnLst/>
            <a:rect l="l" t="t" r="r" b="b"/>
            <a:pathLst>
              <a:path w="6894830">
                <a:moveTo>
                  <a:pt x="0" y="0"/>
                </a:moveTo>
                <a:lnTo>
                  <a:pt x="6894576" y="0"/>
                </a:lnTo>
              </a:path>
            </a:pathLst>
          </a:custGeom>
          <a:ln w="6096">
            <a:solidFill>
              <a:srgbClr val="663366"/>
            </a:solidFill>
          </a:ln>
        </p:spPr>
        <p:txBody>
          <a:bodyPr wrap="square" lIns="0" tIns="0" rIns="0" bIns="0" rtlCol="0"/>
          <a:lstStyle/>
          <a:p>
            <a:endParaRPr/>
          </a:p>
        </p:txBody>
      </p:sp>
      <p:sp>
        <p:nvSpPr>
          <p:cNvPr id="5" name="object 5"/>
          <p:cNvSpPr txBox="1">
            <a:spLocks noGrp="1"/>
          </p:cNvSpPr>
          <p:nvPr>
            <p:ph type="body" idx="1"/>
          </p:nvPr>
        </p:nvSpPr>
        <p:spPr>
          <a:xfrm>
            <a:off x="367914" y="1939724"/>
            <a:ext cx="6883400" cy="197490"/>
          </a:xfrm>
          <a:prstGeom prst="rect">
            <a:avLst/>
          </a:prstGeom>
        </p:spPr>
        <p:txBody>
          <a:bodyPr vert="horz" wrap="square" lIns="0" tIns="12700" rIns="0" bIns="0" rtlCol="0">
            <a:spAutoFit/>
          </a:bodyPr>
          <a:lstStyle/>
          <a:p>
            <a:pPr marL="12700">
              <a:lnSpc>
                <a:spcPct val="100000"/>
              </a:lnSpc>
              <a:spcBef>
                <a:spcPts val="100"/>
              </a:spcBef>
            </a:pPr>
            <a:r>
              <a:rPr lang="en-US" altLang="zh-CN" dirty="0"/>
              <a:t>Z-Wave</a:t>
            </a:r>
            <a:r>
              <a:rPr lang="zh-CN" altLang="en-US" dirty="0"/>
              <a:t> </a:t>
            </a:r>
            <a:r>
              <a:rPr lang="en-US" altLang="zh-CN" dirty="0"/>
              <a:t>800</a:t>
            </a:r>
            <a:r>
              <a:rPr lang="zh-CN" altLang="en-US" dirty="0"/>
              <a:t> </a:t>
            </a:r>
            <a:r>
              <a:rPr lang="en-US" altLang="zh-CN" dirty="0"/>
              <a:t>Controller</a:t>
            </a:r>
            <a:r>
              <a:rPr lang="zh-CN" altLang="en-US" dirty="0"/>
              <a:t> </a:t>
            </a:r>
            <a:r>
              <a:rPr lang="en-US" altLang="zh-CN" dirty="0"/>
              <a:t>and</a:t>
            </a:r>
            <a:r>
              <a:rPr lang="zh-CN" altLang="en-US" dirty="0"/>
              <a:t> </a:t>
            </a:r>
            <a:r>
              <a:rPr lang="en-US" altLang="zh-CN" dirty="0"/>
              <a:t>Z-Wave</a:t>
            </a:r>
            <a:r>
              <a:rPr lang="zh-CN" altLang="en-US" dirty="0"/>
              <a:t> </a:t>
            </a:r>
            <a:r>
              <a:rPr lang="en-US" altLang="zh-CN" dirty="0"/>
              <a:t>LR</a:t>
            </a:r>
            <a:endParaRPr dirty="0"/>
          </a:p>
        </p:txBody>
      </p:sp>
      <p:sp>
        <p:nvSpPr>
          <p:cNvPr id="7" name="object 4"/>
          <p:cNvSpPr/>
          <p:nvPr/>
        </p:nvSpPr>
        <p:spPr>
          <a:xfrm>
            <a:off x="799168" y="2846275"/>
            <a:ext cx="1295400" cy="2514600"/>
          </a:xfrm>
          <a:prstGeom prst="rect">
            <a:avLst/>
          </a:prstGeom>
          <a:blipFill>
            <a:blip r:embed="rId2"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8" name="object 8"/>
          <p:cNvSpPr/>
          <p:nvPr/>
        </p:nvSpPr>
        <p:spPr>
          <a:xfrm>
            <a:off x="6502679" y="8030569"/>
            <a:ext cx="941105" cy="1798441"/>
          </a:xfrm>
          <a:prstGeom prst="rect">
            <a:avLst/>
          </a:prstGeom>
          <a:blipFill>
            <a:blip r:embed="rId3"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9" name="object 9"/>
          <p:cNvSpPr/>
          <p:nvPr/>
        </p:nvSpPr>
        <p:spPr>
          <a:xfrm>
            <a:off x="4674268" y="8059062"/>
            <a:ext cx="1592470" cy="1716024"/>
          </a:xfrm>
          <a:prstGeom prst="rect">
            <a:avLst/>
          </a:prstGeom>
          <a:blipFill>
            <a:blip r:embed="rId4" cstate="print"/>
            <a:stretch>
              <a:fillRect/>
            </a:stretch>
          </a:blipFill>
          <a:effectLst>
            <a:glow rad="101600">
              <a:schemeClr val="accent6">
                <a:satMod val="175000"/>
                <a:alpha val="40000"/>
              </a:schemeClr>
            </a:glow>
          </a:effectLst>
        </p:spPr>
        <p:txBody>
          <a:bodyPr wrap="square" lIns="0" tIns="0" rIns="0" bIns="0" rtlCol="0"/>
          <a:lstStyle/>
          <a:p>
            <a:endParaRPr/>
          </a:p>
        </p:txBody>
      </p:sp>
      <p:sp>
        <p:nvSpPr>
          <p:cNvPr id="10" name="object 7"/>
          <p:cNvSpPr/>
          <p:nvPr/>
        </p:nvSpPr>
        <p:spPr>
          <a:xfrm>
            <a:off x="3264331" y="8681119"/>
            <a:ext cx="1099460" cy="1036320"/>
          </a:xfrm>
          <a:prstGeom prst="rect">
            <a:avLst/>
          </a:prstGeom>
          <a:blipFill>
            <a:blip r:embed="rId5"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11" name="object 10"/>
          <p:cNvSpPr/>
          <p:nvPr/>
        </p:nvSpPr>
        <p:spPr>
          <a:xfrm>
            <a:off x="504829" y="8030921"/>
            <a:ext cx="1992953" cy="1709871"/>
          </a:xfrm>
          <a:prstGeom prst="rect">
            <a:avLst/>
          </a:prstGeom>
          <a:blipFill>
            <a:blip r:embed="rId6"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12" name="object 6"/>
          <p:cNvSpPr/>
          <p:nvPr/>
        </p:nvSpPr>
        <p:spPr>
          <a:xfrm>
            <a:off x="719228" y="6323850"/>
            <a:ext cx="902695" cy="962510"/>
          </a:xfrm>
          <a:prstGeom prst="rect">
            <a:avLst/>
          </a:prstGeom>
          <a:blipFill>
            <a:blip r:embed="rId7" cstate="print"/>
            <a:stretch>
              <a:fillRect/>
            </a:stretch>
          </a:blipFill>
          <a:effectLst>
            <a:glow rad="139700">
              <a:schemeClr val="accent6">
                <a:satMod val="175000"/>
                <a:alpha val="40000"/>
              </a:schemeClr>
            </a:glow>
          </a:effectLst>
        </p:spPr>
        <p:txBody>
          <a:bodyPr wrap="square" lIns="0" tIns="0" rIns="0" bIns="0" rtlCol="0"/>
          <a:lstStyle/>
          <a:p>
            <a:endParaRPr/>
          </a:p>
        </p:txBody>
      </p:sp>
      <p:cxnSp>
        <p:nvCxnSpPr>
          <p:cNvPr id="14" name="Curved Connector 13"/>
          <p:cNvCxnSpPr/>
          <p:nvPr/>
        </p:nvCxnSpPr>
        <p:spPr>
          <a:xfrm>
            <a:off x="1860550" y="4068142"/>
            <a:ext cx="5073650" cy="4280387"/>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21"/>
          <p:cNvCxnSpPr>
            <a:endCxn id="10" idx="0"/>
          </p:cNvCxnSpPr>
          <p:nvPr/>
        </p:nvCxnSpPr>
        <p:spPr>
          <a:xfrm>
            <a:off x="1707709" y="6813889"/>
            <a:ext cx="2106352" cy="1867230"/>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flipV="1">
            <a:off x="1981200" y="3629130"/>
            <a:ext cx="3124200" cy="114778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p:cNvCxnSpPr/>
          <p:nvPr/>
        </p:nvCxnSpPr>
        <p:spPr>
          <a:xfrm flipV="1">
            <a:off x="1675230" y="4357959"/>
            <a:ext cx="3430170" cy="2488833"/>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a:endCxn id="12" idx="0"/>
          </p:cNvCxnSpPr>
          <p:nvPr/>
        </p:nvCxnSpPr>
        <p:spPr>
          <a:xfrm rot="5400000">
            <a:off x="673981" y="5235334"/>
            <a:ext cx="1585112" cy="591921"/>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a:endCxn id="11" idx="1"/>
          </p:cNvCxnSpPr>
          <p:nvPr/>
        </p:nvCxnSpPr>
        <p:spPr>
          <a:xfrm rot="5400000">
            <a:off x="67784" y="7497084"/>
            <a:ext cx="1825818" cy="951728"/>
          </a:xfrm>
          <a:prstGeom prst="curvedConnector4">
            <a:avLst>
              <a:gd name="adj1" fmla="val 26588"/>
              <a:gd name="adj2" fmla="val 124019"/>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p:cNvCxnSpPr/>
          <p:nvPr/>
        </p:nvCxnSpPr>
        <p:spPr>
          <a:xfrm>
            <a:off x="2408465" y="8681119"/>
            <a:ext cx="914400" cy="91440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p:cNvCxnSpPr>
            <a:endCxn id="9" idx="0"/>
          </p:cNvCxnSpPr>
          <p:nvPr/>
        </p:nvCxnSpPr>
        <p:spPr>
          <a:xfrm flipV="1">
            <a:off x="2434533" y="8059062"/>
            <a:ext cx="3035970" cy="236277"/>
          </a:xfrm>
          <a:prstGeom prst="curvedConnector4">
            <a:avLst>
              <a:gd name="adj1" fmla="val 36887"/>
              <a:gd name="adj2" fmla="val 19675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4054930" y="8909304"/>
            <a:ext cx="1050470" cy="686215"/>
          </a:xfrm>
          <a:prstGeom prst="curvedConnector3">
            <a:avLst>
              <a:gd name="adj1" fmla="val 50000"/>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Curved Connector 49"/>
          <p:cNvCxnSpPr/>
          <p:nvPr/>
        </p:nvCxnSpPr>
        <p:spPr>
          <a:xfrm rot="5400000" flipH="1" flipV="1">
            <a:off x="2818044" y="5688787"/>
            <a:ext cx="3889115" cy="2601883"/>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p:cNvCxnSpPr>
            <a:stCxn id="8" idx="0"/>
          </p:cNvCxnSpPr>
          <p:nvPr/>
        </p:nvCxnSpPr>
        <p:spPr>
          <a:xfrm rot="16200000" flipV="1">
            <a:off x="2854231" y="3911568"/>
            <a:ext cx="3048000" cy="5190002"/>
          </a:xfrm>
          <a:prstGeom prst="curved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rot="16200000" flipH="1">
            <a:off x="1865503" y="5261033"/>
            <a:ext cx="3303361" cy="2871633"/>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009F226-F335-BF5E-5CA6-CEDB9B011A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823205" y="2286541"/>
            <a:ext cx="3058887" cy="2294165"/>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4198463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0D42-C2C0-3FAE-DA40-E1AD4DE31476}"/>
              </a:ext>
            </a:extLst>
          </p:cNvPr>
          <p:cNvSpPr>
            <a:spLocks noGrp="1"/>
          </p:cNvSpPr>
          <p:nvPr>
            <p:ph type="title"/>
          </p:nvPr>
        </p:nvSpPr>
        <p:spPr>
          <a:xfrm>
            <a:off x="438657" y="463295"/>
            <a:ext cx="6895084" cy="369332"/>
          </a:xfrm>
        </p:spPr>
        <p:txBody>
          <a:bodyPr/>
          <a:lstStyle/>
          <a:p>
            <a:pPr algn="ctr"/>
            <a:r>
              <a:rPr lang="en-US" sz="2400" dirty="0">
                <a:solidFill>
                  <a:schemeClr val="tx1"/>
                </a:solidFill>
              </a:rPr>
              <a:t>Introduction to the Z-Wave 800</a:t>
            </a:r>
          </a:p>
        </p:txBody>
      </p:sp>
      <p:sp>
        <p:nvSpPr>
          <p:cNvPr id="3" name="Text Placeholder 2">
            <a:extLst>
              <a:ext uri="{FF2B5EF4-FFF2-40B4-BE49-F238E27FC236}">
                <a16:creationId xmlns:a16="http://schemas.microsoft.com/office/drawing/2014/main" id="{2D1124AE-D2B4-428B-9578-D0527B9F077E}"/>
              </a:ext>
            </a:extLst>
          </p:cNvPr>
          <p:cNvSpPr>
            <a:spLocks noGrp="1"/>
          </p:cNvSpPr>
          <p:nvPr>
            <p:ph type="body" idx="1"/>
          </p:nvPr>
        </p:nvSpPr>
        <p:spPr>
          <a:xfrm>
            <a:off x="450341" y="1295400"/>
            <a:ext cx="6883400" cy="4801314"/>
          </a:xfrm>
        </p:spPr>
        <p:txBody>
          <a:bodyPr/>
          <a:lstStyle/>
          <a:p>
            <a:r>
              <a:rPr lang="en-US" dirty="0">
                <a:effectLst/>
              </a:rPr>
              <a:t>Z-Wave is one of the world's most popular wireless protocols for smart homes, and the latest version, the Z-Wave 800 platform solution, was released in 2021. To date, the global market has over 3,600 products designed based on various versions of the Z-Wave platform. Taking devices based on the Z-Wave 500 and Z-Wave 700 series as examples, each has an installed base exceeding 100 million units.</a:t>
            </a:r>
          </a:p>
          <a:p>
            <a:endParaRPr lang="en-US" dirty="0">
              <a:effectLst/>
            </a:endParaRPr>
          </a:p>
          <a:p>
            <a:r>
              <a:rPr lang="en-US" b="1" dirty="0">
                <a:effectLst/>
              </a:rPr>
              <a:t>Z-Wave Protocol Overview</a:t>
            </a:r>
            <a:r>
              <a:rPr lang="en-US" dirty="0">
                <a:effectLst/>
              </a:rPr>
              <a:t> Z-Wave is an open wireless network connectivity protocol used for control, monitoring, and status reading applications in smart homes, building automation, and multi-dwelling units (MDUs). Z-Wave is a mature, proven, and widely deployed wireless protocol that provides affordable, reliable, and easy-to-use smart connectivity products to millions of people worldwide. The Z-Wave solutions we provide are end-to-end complete solutions, including software, hardware, and security for controllers and end devices.</a:t>
            </a:r>
          </a:p>
          <a:p>
            <a:endParaRPr lang="en-US" dirty="0">
              <a:effectLst/>
            </a:endParaRPr>
          </a:p>
          <a:p>
            <a:r>
              <a:rPr lang="en-US" dirty="0">
                <a:effectLst/>
              </a:rPr>
              <a:t>Regarding updates to the Z-Wave platform versions, the Z-Wave 500 series modules released in 2013 provided devices compatible with Z-Wave Plus. Compared to the previous-generation 400 series, they featured greater wireless range, higher data rates, larger memory capacity, and lower power consumption. The Z-Wave 700 series was released in 2019, and compared to the 500 series, the 700 series SoCs and modules have significant improvements, such as faster wireless speeds, longer battery life, and wireless ranges of up to 1 mile.</a:t>
            </a:r>
          </a:p>
          <a:p>
            <a:endParaRPr lang="en-US" dirty="0">
              <a:effectLst/>
            </a:endParaRPr>
          </a:p>
          <a:p>
            <a:r>
              <a:rPr lang="en-US" dirty="0">
                <a:effectLst/>
              </a:rPr>
              <a:t>The latest Z-Wave 800 series, launched in 2021, is the most advanced version of Z-Wave to date. The Z-Wave 800 SoCs and modules achieve major performance leaps with extremely low power consumption, button battery life exceeding 10 years, wireless ranges over 1.5 miles, and robust security.</a:t>
            </a:r>
          </a:p>
          <a:p>
            <a:endParaRPr lang="zh-TW" altLang="en-US" dirty="0">
              <a:effectLst/>
              <a:latin typeface="PingFang SC" panose="020B0400000000000000" pitchFamily="34" charset="-122"/>
              <a:ea typeface="PingFang SC" panose="020B0400000000000000" pitchFamily="34" charset="-122"/>
            </a:endParaRPr>
          </a:p>
          <a:p>
            <a:endParaRPr lang="en-US" dirty="0"/>
          </a:p>
        </p:txBody>
      </p:sp>
      <p:pic>
        <p:nvPicPr>
          <p:cNvPr id="5" name="Picture 4">
            <a:extLst>
              <a:ext uri="{FF2B5EF4-FFF2-40B4-BE49-F238E27FC236}">
                <a16:creationId xmlns:a16="http://schemas.microsoft.com/office/drawing/2014/main" id="{F2215108-6B63-87B0-C8F1-C0522C65C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657" y="5791200"/>
            <a:ext cx="6858000" cy="344170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44816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45EBAB-B2F6-E01F-997E-13E0B9F94C00}"/>
              </a:ext>
            </a:extLst>
          </p:cNvPr>
          <p:cNvSpPr>
            <a:spLocks noGrp="1"/>
          </p:cNvSpPr>
          <p:nvPr>
            <p:ph type="body" idx="1"/>
          </p:nvPr>
        </p:nvSpPr>
        <p:spPr>
          <a:xfrm>
            <a:off x="444500" y="990600"/>
            <a:ext cx="6883400" cy="6093976"/>
          </a:xfrm>
        </p:spPr>
        <p:txBody>
          <a:bodyPr/>
          <a:lstStyle/>
          <a:p>
            <a:r>
              <a:rPr lang="en-US" b="1" dirty="0">
                <a:effectLst/>
              </a:rPr>
              <a:t>Extended Wireless Range</a:t>
            </a:r>
            <a:br>
              <a:rPr lang="en-US" b="1" dirty="0"/>
            </a:br>
            <a:br>
              <a:rPr lang="en-US" b="1" dirty="0"/>
            </a:br>
            <a:r>
              <a:rPr lang="en-US" dirty="0">
                <a:effectLst/>
              </a:rPr>
              <a:t>One of the most fundamental improvements in the Z-Wave 800 series is the expansion of wireless range. With the 800 series, device manufacturers can achieve product ranges of up to 1.5 miles (over 2,300 meters), compared to over 1 mile (1,500 meters) in the 700 series. In residential, MDU, and building automation applications, the extended range enables products to connect with fewer network nodes, operate farther from the gateway, and extend beyond the yard. The ZG23 SoC features a unique +20 dBm transmission (TX) power, combining high output power with low power consumption.</a:t>
            </a:r>
          </a:p>
          <a:p>
            <a:endParaRPr lang="en-US" dirty="0">
              <a:effectLst/>
            </a:endParaRPr>
          </a:p>
          <a:p>
            <a:r>
              <a:rPr lang="en-US" b="1" dirty="0">
                <a:effectLst/>
              </a:rPr>
              <a:t>Longer Battery Life</a:t>
            </a:r>
            <a:br>
              <a:rPr lang="en-US" b="1" dirty="0"/>
            </a:br>
            <a:br>
              <a:rPr lang="en-US" b="1" dirty="0"/>
            </a:br>
            <a:r>
              <a:rPr lang="en-US" dirty="0">
                <a:effectLst/>
              </a:rPr>
              <a:t>Energy efficiency is critical for battery-powered IoT devices. The less power a product consumes, the more money end users save, while also reducing the hassle and waste associated with battery replacement. Both the Z-Wave 700 and 800 series offer button-cell battery life of up to 10 years. The ZG23 wireless SoC, based on the Z-Wave 800 platform, provides significant energy advantages over the Z-Wave 700 series, including a 30% reduction in transmission (TX) current and a 100% improvement in reception (RX) current efficiency.</a:t>
            </a:r>
            <a:br>
              <a:rPr lang="en-US" dirty="0">
                <a:effectLst/>
              </a:rPr>
            </a:br>
            <a:endParaRPr lang="en-US" dirty="0">
              <a:effectLst/>
            </a:endParaRPr>
          </a:p>
          <a:p>
            <a:r>
              <a:rPr lang="en-US" b="1" dirty="0">
                <a:effectLst/>
              </a:rPr>
              <a:t>Enhanced Security</a:t>
            </a:r>
            <a:r>
              <a:rPr lang="en-US" dirty="0">
                <a:effectLst/>
              </a:rPr>
              <a:t> </a:t>
            </a:r>
            <a:br>
              <a:rPr lang="en-US" dirty="0">
                <a:effectLst/>
              </a:rPr>
            </a:br>
            <a:br>
              <a:rPr lang="en-US" dirty="0">
                <a:effectLst/>
              </a:rPr>
            </a:br>
            <a:r>
              <a:rPr lang="en-US" dirty="0">
                <a:effectLst/>
              </a:rPr>
              <a:t>Both the Z-Wave 800 and 700 series include the standard S2 security framework. However, the 800 series, along with the ZG23 and ZGM230S hardware, also supports a wide range of Secure Vault™ features, such as Secure Boot, secure key management, anti-tampering, differential power analysis (DPA) countermeasures, and secure debugging.</a:t>
            </a:r>
          </a:p>
          <a:p>
            <a:endParaRPr lang="en-US" dirty="0">
              <a:effectLst/>
            </a:endParaRPr>
          </a:p>
          <a:p>
            <a:r>
              <a:rPr lang="en-US" dirty="0">
                <a:effectLst/>
              </a:rPr>
              <a:t>Compared to the Z-Wave 500 series, the Z-Wave 800 module (ZGM230S) offers several advantages for device manufacturers and developers. Key points include: • The Z-Wave 800 series has a range of 1.5+ miles (2,300 meters), while the Z-Wave 500 series has a range of 600 meters. • The Z-Wave 800 series improves TX current by 5 mA and RX sensitivity by 5 dBm, enabling a button-cell battery life of up to 10 years (compared to 1.5 years in the Z-Wave 500). • The Z-Wave 800 module has a footprint of 6.5 x 6.5 mm, while the Z-Wave 500 module requires 8 x 8 mm—making the Z-Wave 800 module 25% smaller in size.</a:t>
            </a:r>
          </a:p>
          <a:p>
            <a:endParaRPr lang="en-US" dirty="0"/>
          </a:p>
        </p:txBody>
      </p:sp>
      <p:pic>
        <p:nvPicPr>
          <p:cNvPr id="5" name="Picture 4">
            <a:extLst>
              <a:ext uri="{FF2B5EF4-FFF2-40B4-BE49-F238E27FC236}">
                <a16:creationId xmlns:a16="http://schemas.microsoft.com/office/drawing/2014/main" id="{B1882355-C6BE-5AB7-9630-939E3D30C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28900" y="7048500"/>
            <a:ext cx="2743200" cy="2057400"/>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29747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8912" y="463295"/>
            <a:ext cx="6894830" cy="1216359"/>
          </a:xfrm>
          <a:prstGeom prst="rect">
            <a:avLst/>
          </a:prstGeom>
          <a:solidFill>
            <a:srgbClr val="663366"/>
          </a:solidFill>
        </p:spPr>
        <p:txBody>
          <a:bodyPr vert="horz" wrap="square" lIns="0" tIns="635" rIns="0" bIns="0" rtlCol="0">
            <a:spAutoFit/>
          </a:bodyPr>
          <a:lstStyle/>
          <a:p>
            <a:pPr>
              <a:lnSpc>
                <a:spcPct val="100000"/>
              </a:lnSpc>
              <a:spcBef>
                <a:spcPts val="5"/>
              </a:spcBef>
            </a:pPr>
            <a:endParaRPr sz="2700" dirty="0">
              <a:latin typeface="Times New Roman"/>
              <a:cs typeface="Times New Roman"/>
            </a:endParaRPr>
          </a:p>
          <a:p>
            <a:pPr algn="ctr"/>
            <a:r>
              <a:rPr lang="en-US" dirty="0">
                <a:effectLst/>
              </a:rPr>
              <a:t>Future Trends</a:t>
            </a:r>
            <a:br>
              <a:rPr lang="en-US" dirty="0">
                <a:effectLst/>
              </a:rPr>
            </a:br>
            <a:endParaRPr spc="-10" dirty="0"/>
          </a:p>
        </p:txBody>
      </p:sp>
      <p:sp>
        <p:nvSpPr>
          <p:cNvPr id="3" name="object 3"/>
          <p:cNvSpPr/>
          <p:nvPr/>
        </p:nvSpPr>
        <p:spPr>
          <a:xfrm>
            <a:off x="438912" y="460248"/>
            <a:ext cx="6894830" cy="0"/>
          </a:xfrm>
          <a:custGeom>
            <a:avLst/>
            <a:gdLst/>
            <a:ahLst/>
            <a:cxnLst/>
            <a:rect l="l" t="t" r="r" b="b"/>
            <a:pathLst>
              <a:path w="6894830">
                <a:moveTo>
                  <a:pt x="0" y="0"/>
                </a:moveTo>
                <a:lnTo>
                  <a:pt x="6894576" y="0"/>
                </a:lnTo>
              </a:path>
            </a:pathLst>
          </a:custGeom>
          <a:ln w="6096">
            <a:solidFill>
              <a:srgbClr val="663366"/>
            </a:solidFill>
          </a:ln>
        </p:spPr>
        <p:txBody>
          <a:bodyPr wrap="square" lIns="0" tIns="0" rIns="0" bIns="0" rtlCol="0"/>
          <a:lstStyle/>
          <a:p>
            <a:endParaRPr/>
          </a:p>
        </p:txBody>
      </p:sp>
      <p:sp>
        <p:nvSpPr>
          <p:cNvPr id="4" name="object 4"/>
          <p:cNvSpPr/>
          <p:nvPr/>
        </p:nvSpPr>
        <p:spPr>
          <a:xfrm>
            <a:off x="438912" y="1682495"/>
            <a:ext cx="6894830" cy="0"/>
          </a:xfrm>
          <a:custGeom>
            <a:avLst/>
            <a:gdLst/>
            <a:ahLst/>
            <a:cxnLst/>
            <a:rect l="l" t="t" r="r" b="b"/>
            <a:pathLst>
              <a:path w="6894830">
                <a:moveTo>
                  <a:pt x="0" y="0"/>
                </a:moveTo>
                <a:lnTo>
                  <a:pt x="6894576" y="0"/>
                </a:lnTo>
              </a:path>
            </a:pathLst>
          </a:custGeom>
          <a:ln w="6096">
            <a:solidFill>
              <a:srgbClr val="663366"/>
            </a:solidFill>
          </a:ln>
        </p:spPr>
        <p:txBody>
          <a:bodyPr wrap="square" lIns="0" tIns="0" rIns="0" bIns="0" rtlCol="0"/>
          <a:lstStyle/>
          <a:p>
            <a:endParaRPr/>
          </a:p>
        </p:txBody>
      </p:sp>
      <p:sp>
        <p:nvSpPr>
          <p:cNvPr id="5" name="object 5"/>
          <p:cNvSpPr txBox="1">
            <a:spLocks noGrp="1"/>
          </p:cNvSpPr>
          <p:nvPr>
            <p:ph type="body" idx="1"/>
          </p:nvPr>
        </p:nvSpPr>
        <p:spPr>
          <a:xfrm>
            <a:off x="444500" y="2221483"/>
            <a:ext cx="6883400" cy="961802"/>
          </a:xfrm>
          <a:prstGeom prst="rect">
            <a:avLst/>
          </a:prstGeom>
        </p:spPr>
        <p:txBody>
          <a:bodyPr vert="horz" wrap="square" lIns="0" tIns="12700" rIns="0" bIns="0" rtlCol="0">
            <a:spAutoFit/>
          </a:bodyPr>
          <a:lstStyle/>
          <a:p>
            <a:r>
              <a:rPr lang="en-US" dirty="0">
                <a:effectLst/>
              </a:rPr>
              <a:t>Redefine the protocol to complete a virtualized central control system. It will only require a lightweight control system—such as a Raspberry Pi—to control an entire city. The protocol will include storage for settings, control, and triggering—covering multiple sensors and multiple events triggering each device. Once the protocol matures, it will be implemented as a chip. The controller board will support frequencies for various countries, managed by software, and will include an external antenna.</a:t>
            </a:r>
          </a:p>
        </p:txBody>
      </p:sp>
    </p:spTree>
    <p:extLst>
      <p:ext uri="{BB962C8B-B14F-4D97-AF65-F5344CB8AC3E}">
        <p14:creationId xmlns:p14="http://schemas.microsoft.com/office/powerpoint/2010/main" val="2097061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4193540"/>
            <a:ext cx="6767830" cy="755335"/>
          </a:xfrm>
          <a:prstGeom prst="rect">
            <a:avLst/>
          </a:prstGeom>
        </p:spPr>
        <p:txBody>
          <a:bodyPr vert="horz" wrap="square" lIns="0" tIns="16510" rIns="0" bIns="0" rtlCol="0">
            <a:spAutoFit/>
          </a:bodyPr>
          <a:lstStyle/>
          <a:p>
            <a:r>
              <a:rPr lang="en-US" sz="1200" dirty="0">
                <a:effectLst/>
                <a:latin typeface="Arial" panose="020B0604020202020204" pitchFamily="34" charset="0"/>
                <a:cs typeface="Arial" panose="020B0604020202020204" pitchFamily="34" charset="0"/>
              </a:rPr>
              <a:t>We also have the world's unique network interface technology device, which supports Z-Wave Plus, ZigBee, and other technologies, and enables mixed interactive control across various technologies. It can support remote interactive control from thousands of miles away. This is a Z-Wave Plus network interface device.</a:t>
            </a:r>
          </a:p>
        </p:txBody>
      </p:sp>
      <p:sp>
        <p:nvSpPr>
          <p:cNvPr id="3" name="object 3"/>
          <p:cNvSpPr/>
          <p:nvPr/>
        </p:nvSpPr>
        <p:spPr>
          <a:xfrm>
            <a:off x="457200" y="457200"/>
            <a:ext cx="4736592" cy="3550920"/>
          </a:xfrm>
          <a:prstGeom prst="rect">
            <a:avLst/>
          </a:prstGeom>
          <a:blipFill>
            <a:blip r:embed="rId2" cstate="print"/>
            <a:stretch>
              <a:fillRect/>
            </a:stretch>
          </a:blipFill>
          <a:effectLst>
            <a:glow rad="139700">
              <a:schemeClr val="accent6">
                <a:satMod val="175000"/>
                <a:alpha val="40000"/>
              </a:schemeClr>
            </a:glow>
          </a:effectLst>
        </p:spPr>
        <p:txBody>
          <a:bodyPr wrap="square" lIns="0" tIns="0" rIns="0" bIns="0" rtlCol="0"/>
          <a:lstStyle/>
          <a:p>
            <a:pPr algn="ctr"/>
            <a:endParaRPr dirty="0"/>
          </a:p>
        </p:txBody>
      </p:sp>
      <p:pic>
        <p:nvPicPr>
          <p:cNvPr id="6" name="Picture 5">
            <a:extLst>
              <a:ext uri="{FF2B5EF4-FFF2-40B4-BE49-F238E27FC236}">
                <a16:creationId xmlns:a16="http://schemas.microsoft.com/office/drawing/2014/main" id="{066E6BEC-D9E6-30A3-BAF2-91C89AEAE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59232" y="4798694"/>
            <a:ext cx="4734560" cy="3550920"/>
          </a:xfrm>
          <a:prstGeom prst="rect">
            <a:avLst/>
          </a:prstGeom>
          <a:effectLst>
            <a:glow rad="139700">
              <a:schemeClr val="accent6">
                <a:satMod val="175000"/>
                <a:alpha val="40000"/>
              </a:schemeClr>
            </a:glo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7677404"/>
            <a:ext cx="6784340" cy="386644"/>
          </a:xfrm>
          <a:prstGeom prst="rect">
            <a:avLst/>
          </a:prstGeom>
        </p:spPr>
        <p:txBody>
          <a:bodyPr vert="horz" wrap="square" lIns="0" tIns="17145" rIns="0" bIns="0" rtlCol="0">
            <a:spAutoFit/>
          </a:bodyPr>
          <a:lstStyle/>
          <a:p>
            <a:r>
              <a:rPr lang="en-US" sz="1200" dirty="0">
                <a:effectLst/>
                <a:latin typeface="Arial" panose="020B0604020202020204" pitchFamily="34" charset="0"/>
                <a:cs typeface="Arial" panose="020B0604020202020204" pitchFamily="34" charset="0"/>
              </a:rPr>
              <a:t>For example, you can use a ZigBee sensor to trigger and control a Z-Wave device, or use a sensor in Beijing to trigger and control a device or a series of events in New York.</a:t>
            </a:r>
          </a:p>
        </p:txBody>
      </p:sp>
      <p:sp>
        <p:nvSpPr>
          <p:cNvPr id="3" name="object 3"/>
          <p:cNvSpPr/>
          <p:nvPr/>
        </p:nvSpPr>
        <p:spPr>
          <a:xfrm>
            <a:off x="477590" y="457200"/>
            <a:ext cx="6796828" cy="4078114"/>
          </a:xfrm>
          <a:prstGeom prst="rect">
            <a:avLst/>
          </a:prstGeom>
          <a:blipFill>
            <a:blip r:embed="rId2"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4" name="object 4"/>
          <p:cNvSpPr/>
          <p:nvPr/>
        </p:nvSpPr>
        <p:spPr>
          <a:xfrm>
            <a:off x="470820" y="4686217"/>
            <a:ext cx="6810327" cy="2065433"/>
          </a:xfrm>
          <a:prstGeom prst="rect">
            <a:avLst/>
          </a:prstGeom>
          <a:blipFill>
            <a:blip r:embed="rId3" cstate="print"/>
            <a:stretch>
              <a:fillRect/>
            </a:stretch>
          </a:blipFill>
          <a:effectLst>
            <a:glow rad="139700">
              <a:schemeClr val="accent6">
                <a:satMod val="175000"/>
                <a:alpha val="40000"/>
              </a:schemeClr>
            </a:glow>
          </a:effectLst>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369494"/>
            <a:ext cx="6807200" cy="1075936"/>
          </a:xfrm>
          <a:prstGeom prst="rect">
            <a:avLst/>
          </a:prstGeom>
        </p:spPr>
        <p:txBody>
          <a:bodyPr vert="horz" wrap="square" lIns="0" tIns="90170" rIns="0" bIns="0" rtlCol="0">
            <a:spAutoFit/>
          </a:bodyPr>
          <a:lstStyle/>
          <a:p>
            <a:r>
              <a:rPr lang="en-US" sz="1400" b="1" dirty="0">
                <a:effectLst/>
                <a:latin typeface="Arial" panose="020B0604020202020204" pitchFamily="34" charset="0"/>
                <a:cs typeface="Arial" panose="020B0604020202020204" pitchFamily="34" charset="0"/>
              </a:rPr>
              <a:t>Sensors, Control Devices, and Audio-Visual Equipment </a:t>
            </a:r>
            <a:br>
              <a:rPr lang="en-US" sz="1400" b="1" dirty="0">
                <a:effectLst/>
                <a:latin typeface="Arial" panose="020B0604020202020204" pitchFamily="34" charset="0"/>
                <a:cs typeface="Arial" panose="020B0604020202020204" pitchFamily="34" charset="0"/>
              </a:rPr>
            </a:br>
            <a:br>
              <a:rPr lang="en-US" sz="1400" dirty="0">
                <a:effectLst/>
              </a:rPr>
            </a:br>
            <a:r>
              <a:rPr lang="en-US" sz="1200" dirty="0">
                <a:effectLst/>
                <a:latin typeface="Arial" panose="020B0604020202020204" pitchFamily="34" charset="0"/>
                <a:cs typeface="Arial" panose="020B0604020202020204" pitchFamily="34" charset="0"/>
              </a:rPr>
              <a:t>Currently, the market offers a wide variety of devices, including ZigBee, Z-Wave, </a:t>
            </a:r>
            <a:r>
              <a:rPr lang="en-US" sz="1200" dirty="0" err="1">
                <a:effectLst/>
                <a:latin typeface="Arial" panose="020B0604020202020204" pitchFamily="34" charset="0"/>
                <a:cs typeface="Arial" panose="020B0604020202020204" pitchFamily="34" charset="0"/>
              </a:rPr>
              <a:t>Insteon</a:t>
            </a:r>
            <a:r>
              <a:rPr lang="en-US" sz="1200" dirty="0">
                <a:effectLst/>
                <a:latin typeface="Arial" panose="020B0604020202020204" pitchFamily="34" charset="0"/>
                <a:cs typeface="Arial" panose="020B0604020202020204" pitchFamily="34" charset="0"/>
              </a:rPr>
              <a:t>, X10, and UPB, with Z-Wave devices being the most abundant. Let’s first talk about audio. Our system conveniently controls devices such as Bose </a:t>
            </a:r>
            <a:r>
              <a:rPr lang="en-US" sz="1200" dirty="0" err="1">
                <a:effectLst/>
                <a:latin typeface="Arial" panose="020B0604020202020204" pitchFamily="34" charset="0"/>
                <a:cs typeface="Arial" panose="020B0604020202020204" pitchFamily="34" charset="0"/>
              </a:rPr>
              <a:t>SoundTouch</a:t>
            </a:r>
            <a:r>
              <a:rPr lang="en-US" sz="1200" dirty="0">
                <a:effectLst/>
                <a:latin typeface="Arial" panose="020B0604020202020204" pitchFamily="34" charset="0"/>
                <a:cs typeface="Arial" panose="020B0604020202020204" pitchFamily="34" charset="0"/>
              </a:rPr>
              <a:t> and </a:t>
            </a:r>
            <a:r>
              <a:rPr lang="en-US" sz="1200" dirty="0" err="1">
                <a:effectLst/>
                <a:latin typeface="Arial" panose="020B0604020202020204" pitchFamily="34" charset="0"/>
                <a:cs typeface="Arial" panose="020B0604020202020204" pitchFamily="34" charset="0"/>
              </a:rPr>
              <a:t>Sonos</a:t>
            </a:r>
            <a:r>
              <a:rPr lang="en-US" sz="1200" dirty="0">
                <a:effectLst/>
                <a:latin typeface="Arial" panose="020B0604020202020204" pitchFamily="34" charset="0"/>
                <a:cs typeface="Arial" panose="020B0604020202020204" pitchFamily="34" charset="0"/>
              </a:rPr>
              <a:t>. Bose </a:t>
            </a:r>
            <a:r>
              <a:rPr lang="en-US" sz="1200" dirty="0" err="1">
                <a:effectLst/>
                <a:latin typeface="Arial" panose="020B0604020202020204" pitchFamily="34" charset="0"/>
                <a:cs typeface="Arial" panose="020B0604020202020204" pitchFamily="34" charset="0"/>
              </a:rPr>
              <a:t>SoundTouch</a:t>
            </a:r>
            <a:endParaRPr lang="en-US" sz="1200" dirty="0">
              <a:effectLst/>
              <a:latin typeface="Arial" panose="020B0604020202020204" pitchFamily="34" charset="0"/>
              <a:cs typeface="Arial" panose="020B0604020202020204" pitchFamily="34" charset="0"/>
            </a:endParaRPr>
          </a:p>
        </p:txBody>
      </p:sp>
      <p:sp>
        <p:nvSpPr>
          <p:cNvPr id="3" name="object 3"/>
          <p:cNvSpPr txBox="1"/>
          <p:nvPr/>
        </p:nvSpPr>
        <p:spPr>
          <a:xfrm>
            <a:off x="444500" y="4416044"/>
            <a:ext cx="1536700" cy="232115"/>
          </a:xfrm>
          <a:prstGeom prst="rect">
            <a:avLst/>
          </a:prstGeom>
        </p:spPr>
        <p:txBody>
          <a:bodyPr vert="horz" wrap="square" lIns="0" tIns="16510" rIns="0" bIns="0" rtlCol="0">
            <a:spAutoFit/>
          </a:bodyPr>
          <a:lstStyle/>
          <a:p>
            <a:pPr marL="12700">
              <a:lnSpc>
                <a:spcPct val="100000"/>
              </a:lnSpc>
              <a:spcBef>
                <a:spcPts val="130"/>
              </a:spcBef>
            </a:pPr>
            <a:r>
              <a:rPr lang="en-US" sz="1400" b="1" spc="45" dirty="0">
                <a:solidFill>
                  <a:srgbClr val="404040"/>
                </a:solidFill>
                <a:latin typeface="Arial" panose="020B0604020202020204" pitchFamily="34" charset="0"/>
                <a:cs typeface="Arial" panose="020B0604020202020204" pitchFamily="34" charset="0"/>
              </a:rPr>
              <a:t>User Interfaces</a:t>
            </a:r>
            <a:r>
              <a:rPr sz="950" spc="45" dirty="0">
                <a:solidFill>
                  <a:srgbClr val="404040"/>
                </a:solidFill>
                <a:latin typeface="Arial Unicode MS"/>
                <a:cs typeface="Arial Unicode MS"/>
              </a:rPr>
              <a:t>：</a:t>
            </a:r>
            <a:endParaRPr sz="950" dirty="0">
              <a:latin typeface="Arial Unicode MS"/>
              <a:cs typeface="Arial Unicode MS"/>
            </a:endParaRPr>
          </a:p>
        </p:txBody>
      </p:sp>
      <p:sp>
        <p:nvSpPr>
          <p:cNvPr id="5" name="object 5"/>
          <p:cNvSpPr/>
          <p:nvPr/>
        </p:nvSpPr>
        <p:spPr>
          <a:xfrm>
            <a:off x="457200" y="1682495"/>
            <a:ext cx="4736592" cy="2663952"/>
          </a:xfrm>
          <a:prstGeom prst="rect">
            <a:avLst/>
          </a:prstGeom>
          <a:blipFill>
            <a:blip r:embed="rId2"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6" name="object 6"/>
          <p:cNvSpPr/>
          <p:nvPr/>
        </p:nvSpPr>
        <p:spPr>
          <a:xfrm>
            <a:off x="484190" y="4800600"/>
            <a:ext cx="6767510" cy="4419600"/>
          </a:xfrm>
          <a:prstGeom prst="rect">
            <a:avLst/>
          </a:prstGeom>
          <a:blipFill>
            <a:blip r:embed="rId3" cstate="print"/>
            <a:stretch>
              <a:fillRect/>
            </a:stretch>
          </a:blipFill>
          <a:effectLst>
            <a:glow rad="139700">
              <a:schemeClr val="accent6">
                <a:satMod val="175000"/>
                <a:alpha val="40000"/>
              </a:schemeClr>
            </a:glow>
          </a:effectLst>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3202939"/>
            <a:ext cx="1689100" cy="232756"/>
          </a:xfrm>
          <a:prstGeom prst="rect">
            <a:avLst/>
          </a:prstGeom>
        </p:spPr>
        <p:txBody>
          <a:bodyPr vert="horz" wrap="square" lIns="0" tIns="17145" rIns="0" bIns="0" rtlCol="0">
            <a:spAutoFit/>
          </a:bodyPr>
          <a:lstStyle/>
          <a:p>
            <a:pPr marL="12700">
              <a:lnSpc>
                <a:spcPct val="100000"/>
              </a:lnSpc>
              <a:spcBef>
                <a:spcPts val="135"/>
              </a:spcBef>
            </a:pPr>
            <a:r>
              <a:rPr lang="en-US" sz="1400" b="1" spc="45" dirty="0">
                <a:solidFill>
                  <a:srgbClr val="404040"/>
                </a:solidFill>
                <a:latin typeface="Arial" panose="020B0604020202020204" pitchFamily="34" charset="0"/>
                <a:cs typeface="Arial" panose="020B0604020202020204" pitchFamily="34" charset="0"/>
              </a:rPr>
              <a:t>User Interface</a:t>
            </a:r>
            <a:r>
              <a:rPr sz="1400" b="1" spc="45" dirty="0">
                <a:solidFill>
                  <a:srgbClr val="404040"/>
                </a:solidFill>
                <a:latin typeface="Arial" panose="020B0604020202020204" pitchFamily="34" charset="0"/>
                <a:cs typeface="Arial" panose="020B0604020202020204" pitchFamily="34" charset="0"/>
              </a:rPr>
              <a:t>：</a:t>
            </a:r>
            <a:endParaRPr sz="1400" b="1" dirty="0">
              <a:latin typeface="Arial" panose="020B0604020202020204" pitchFamily="34" charset="0"/>
              <a:cs typeface="Arial" panose="020B0604020202020204" pitchFamily="34" charset="0"/>
            </a:endParaRPr>
          </a:p>
        </p:txBody>
      </p:sp>
      <p:sp>
        <p:nvSpPr>
          <p:cNvPr id="4" name="object 4"/>
          <p:cNvSpPr/>
          <p:nvPr/>
        </p:nvSpPr>
        <p:spPr>
          <a:xfrm>
            <a:off x="457200" y="457200"/>
            <a:ext cx="6858000" cy="256641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63550" y="3575303"/>
            <a:ext cx="6851650" cy="5562600"/>
          </a:xfrm>
          <a:prstGeom prst="rect">
            <a:avLst/>
          </a:prstGeom>
          <a:blipFill>
            <a:blip r:embed="rId3" cstate="print"/>
            <a:stretch>
              <a:fillRect/>
            </a:stretch>
          </a:blipFill>
          <a:effectLst>
            <a:glow rad="139700">
              <a:schemeClr val="accent6">
                <a:satMod val="175000"/>
                <a:alpha val="40000"/>
              </a:schemeClr>
            </a:glow>
          </a:effectLst>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444500" y="6726428"/>
            <a:ext cx="850900" cy="232115"/>
          </a:xfrm>
          <a:prstGeom prst="rect">
            <a:avLst/>
          </a:prstGeom>
        </p:spPr>
        <p:txBody>
          <a:bodyPr vert="horz" wrap="square" lIns="0" tIns="16510" rIns="0" bIns="0" rtlCol="0">
            <a:spAutoFit/>
          </a:bodyPr>
          <a:lstStyle/>
          <a:p>
            <a:pPr marL="12700">
              <a:lnSpc>
                <a:spcPct val="100000"/>
              </a:lnSpc>
              <a:spcBef>
                <a:spcPts val="130"/>
              </a:spcBef>
            </a:pPr>
            <a:r>
              <a:rPr lang="en-US" sz="1400" b="1" spc="45" dirty="0">
                <a:solidFill>
                  <a:srgbClr val="404040"/>
                </a:solidFill>
                <a:latin typeface="Arial" panose="020B0604020202020204" pitchFamily="34" charset="0"/>
                <a:cs typeface="Arial" panose="020B0604020202020204" pitchFamily="34" charset="0"/>
              </a:rPr>
              <a:t>Sensors</a:t>
            </a:r>
            <a:r>
              <a:rPr lang="en-US" sz="950" b="1" spc="45" dirty="0">
                <a:solidFill>
                  <a:srgbClr val="404040"/>
                </a:solidFill>
                <a:latin typeface="Arial Unicode MS"/>
                <a:cs typeface="Arial" panose="020B0604020202020204" pitchFamily="34" charset="0"/>
              </a:rPr>
              <a:t>:</a:t>
            </a:r>
            <a:endParaRPr sz="950" dirty="0">
              <a:latin typeface="Arial Unicode MS"/>
              <a:cs typeface="Arial Unicode MS"/>
            </a:endParaRPr>
          </a:p>
        </p:txBody>
      </p:sp>
      <p:sp>
        <p:nvSpPr>
          <p:cNvPr id="4" name="object 4"/>
          <p:cNvSpPr/>
          <p:nvPr/>
        </p:nvSpPr>
        <p:spPr>
          <a:xfrm>
            <a:off x="1415783" y="1066800"/>
            <a:ext cx="2499164" cy="3635556"/>
          </a:xfrm>
          <a:prstGeom prst="rect">
            <a:avLst/>
          </a:prstGeom>
          <a:blipFill>
            <a:blip r:embed="rId2"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5" name="object 5"/>
          <p:cNvSpPr/>
          <p:nvPr/>
        </p:nvSpPr>
        <p:spPr>
          <a:xfrm>
            <a:off x="491184" y="5323795"/>
            <a:ext cx="6796828" cy="1209790"/>
          </a:xfrm>
          <a:prstGeom prst="rect">
            <a:avLst/>
          </a:prstGeom>
          <a:blipFill>
            <a:blip r:embed="rId3"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6" name="object 6"/>
          <p:cNvSpPr/>
          <p:nvPr/>
        </p:nvSpPr>
        <p:spPr>
          <a:xfrm>
            <a:off x="457200" y="7197587"/>
            <a:ext cx="3087624" cy="2290835"/>
          </a:xfrm>
          <a:prstGeom prst="rect">
            <a:avLst/>
          </a:prstGeom>
          <a:blipFill>
            <a:blip r:embed="rId4"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7" name="object 3">
            <a:extLst>
              <a:ext uri="{FF2B5EF4-FFF2-40B4-BE49-F238E27FC236}">
                <a16:creationId xmlns:a16="http://schemas.microsoft.com/office/drawing/2014/main" id="{66D267B7-2AFE-4A19-A286-466BC49F5620}"/>
              </a:ext>
            </a:extLst>
          </p:cNvPr>
          <p:cNvSpPr txBox="1"/>
          <p:nvPr/>
        </p:nvSpPr>
        <p:spPr>
          <a:xfrm>
            <a:off x="609600" y="538780"/>
            <a:ext cx="1231900" cy="232756"/>
          </a:xfrm>
          <a:prstGeom prst="rect">
            <a:avLst/>
          </a:prstGeom>
        </p:spPr>
        <p:txBody>
          <a:bodyPr vert="horz" wrap="square" lIns="0" tIns="17145" rIns="0" bIns="0" rtlCol="0">
            <a:spAutoFit/>
          </a:bodyPr>
          <a:lstStyle/>
          <a:p>
            <a:pPr marL="12700">
              <a:lnSpc>
                <a:spcPct val="100000"/>
              </a:lnSpc>
              <a:spcBef>
                <a:spcPts val="135"/>
              </a:spcBef>
            </a:pPr>
            <a:r>
              <a:rPr lang="en-US" sz="1400" b="1" spc="45" dirty="0">
                <a:solidFill>
                  <a:srgbClr val="404040"/>
                </a:solidFill>
                <a:latin typeface="Arial" panose="020B0604020202020204" pitchFamily="34" charset="0"/>
                <a:cs typeface="Arial" panose="020B0604020202020204" pitchFamily="34" charset="0"/>
              </a:rPr>
              <a:t>Door Locks</a:t>
            </a:r>
            <a:r>
              <a:rPr sz="950" spc="45" dirty="0">
                <a:solidFill>
                  <a:srgbClr val="404040"/>
                </a:solidFill>
                <a:latin typeface="Arial Unicode MS"/>
                <a:cs typeface="Arial Unicode MS"/>
              </a:rPr>
              <a:t>：</a:t>
            </a:r>
            <a:endParaRPr sz="950" dirty="0">
              <a:latin typeface="Arial Unicode MS"/>
              <a:cs typeface="Arial Unicode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444500"/>
            <a:ext cx="1615972" cy="232756"/>
          </a:xfrm>
          <a:prstGeom prst="rect">
            <a:avLst/>
          </a:prstGeom>
        </p:spPr>
        <p:txBody>
          <a:bodyPr vert="horz" wrap="square" lIns="0" tIns="17145" rIns="0" bIns="0" rtlCol="0">
            <a:spAutoFit/>
          </a:bodyPr>
          <a:lstStyle/>
          <a:p>
            <a:pPr marL="12700">
              <a:lnSpc>
                <a:spcPct val="100000"/>
              </a:lnSpc>
              <a:spcBef>
                <a:spcPts val="135"/>
              </a:spcBef>
            </a:pPr>
            <a:r>
              <a:rPr lang="en-US" sz="1400" b="1" spc="45" dirty="0">
                <a:solidFill>
                  <a:srgbClr val="404040"/>
                </a:solidFill>
                <a:latin typeface="Arial" panose="020B0604020202020204" pitchFamily="34" charset="0"/>
                <a:cs typeface="Arial" panose="020B0604020202020204" pitchFamily="34" charset="0"/>
              </a:rPr>
              <a:t>User Interface</a:t>
            </a:r>
            <a:r>
              <a:rPr sz="950" b="1" spc="45" dirty="0">
                <a:solidFill>
                  <a:srgbClr val="404040"/>
                </a:solidFill>
                <a:latin typeface="Arial Unicode MS"/>
                <a:cs typeface="Arial Unicode MS"/>
              </a:rPr>
              <a:t>：</a:t>
            </a:r>
            <a:endParaRPr sz="950" b="1" dirty="0">
              <a:latin typeface="Arial Unicode MS"/>
              <a:cs typeface="Arial Unicode MS"/>
            </a:endParaRPr>
          </a:p>
        </p:txBody>
      </p:sp>
      <p:sp>
        <p:nvSpPr>
          <p:cNvPr id="3" name="object 3"/>
          <p:cNvSpPr txBox="1"/>
          <p:nvPr/>
        </p:nvSpPr>
        <p:spPr>
          <a:xfrm>
            <a:off x="444499" y="2483414"/>
            <a:ext cx="6836647" cy="448200"/>
          </a:xfrm>
          <a:prstGeom prst="rect">
            <a:avLst/>
          </a:prstGeom>
        </p:spPr>
        <p:txBody>
          <a:bodyPr vert="horz" wrap="square" lIns="0" tIns="17145" rIns="0" bIns="0" rtlCol="0">
            <a:spAutoFit/>
          </a:bodyPr>
          <a:lstStyle/>
          <a:p>
            <a:r>
              <a:rPr lang="en-US" sz="1400" b="1" dirty="0">
                <a:effectLst/>
                <a:latin typeface="Arial" panose="020B0604020202020204" pitchFamily="34" charset="0"/>
                <a:cs typeface="Arial" panose="020B0604020202020204" pitchFamily="34" charset="0"/>
              </a:rPr>
              <a:t>Combustible Gas and Water Leak Sensors, as well as Valve Control, Water Meters, and Gas Meters:</a:t>
            </a:r>
          </a:p>
        </p:txBody>
      </p:sp>
      <p:sp>
        <p:nvSpPr>
          <p:cNvPr id="5" name="object 5"/>
          <p:cNvSpPr txBox="1"/>
          <p:nvPr/>
        </p:nvSpPr>
        <p:spPr>
          <a:xfrm>
            <a:off x="444500" y="5687060"/>
            <a:ext cx="1765300" cy="391133"/>
          </a:xfrm>
          <a:prstGeom prst="rect">
            <a:avLst/>
          </a:prstGeom>
        </p:spPr>
        <p:txBody>
          <a:bodyPr vert="horz" wrap="square" lIns="0" tIns="16510" rIns="0" bIns="0" rtlCol="0">
            <a:spAutoFit/>
          </a:bodyPr>
          <a:lstStyle/>
          <a:p>
            <a:pPr marL="12700">
              <a:spcBef>
                <a:spcPts val="130"/>
              </a:spcBef>
            </a:pPr>
            <a:r>
              <a:rPr lang="en-US" sz="1400" b="1" dirty="0">
                <a:effectLst/>
                <a:latin typeface="Arial" panose="020B0604020202020204" pitchFamily="34" charset="0"/>
                <a:cs typeface="Arial" panose="020B0604020202020204" pitchFamily="34" charset="0"/>
              </a:rPr>
              <a:t>Power</a:t>
            </a:r>
            <a:r>
              <a:rPr lang="en-US" sz="1000" dirty="0">
                <a:effectLst/>
              </a:rPr>
              <a:t> </a:t>
            </a:r>
            <a:r>
              <a:rPr lang="en-US" sz="1400" b="1" dirty="0">
                <a:effectLst/>
                <a:latin typeface="Arial" panose="020B0604020202020204" pitchFamily="34" charset="0"/>
                <a:cs typeface="Arial" panose="020B0604020202020204" pitchFamily="34" charset="0"/>
              </a:rPr>
              <a:t>Switch</a:t>
            </a:r>
          </a:p>
          <a:p>
            <a:pPr marL="12700">
              <a:lnSpc>
                <a:spcPct val="100000"/>
              </a:lnSpc>
              <a:spcBef>
                <a:spcPts val="130"/>
              </a:spcBef>
            </a:pPr>
            <a:r>
              <a:rPr sz="950" spc="45" dirty="0">
                <a:solidFill>
                  <a:srgbClr val="404040"/>
                </a:solidFill>
                <a:latin typeface="Arial Unicode MS"/>
                <a:cs typeface="Arial Unicode MS"/>
              </a:rPr>
              <a:t>：</a:t>
            </a:r>
            <a:endParaRPr sz="950" dirty="0">
              <a:latin typeface="Arial Unicode MS"/>
              <a:cs typeface="Arial Unicode MS"/>
            </a:endParaRPr>
          </a:p>
        </p:txBody>
      </p:sp>
      <p:sp>
        <p:nvSpPr>
          <p:cNvPr id="7" name="object 7"/>
          <p:cNvSpPr/>
          <p:nvPr/>
        </p:nvSpPr>
        <p:spPr>
          <a:xfrm>
            <a:off x="470820" y="853924"/>
            <a:ext cx="6810327" cy="1448949"/>
          </a:xfrm>
          <a:prstGeom prst="rect">
            <a:avLst/>
          </a:prstGeom>
          <a:blipFill>
            <a:blip r:embed="rId2"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8" name="object 8"/>
          <p:cNvSpPr/>
          <p:nvPr/>
        </p:nvSpPr>
        <p:spPr>
          <a:xfrm>
            <a:off x="816927" y="2974848"/>
            <a:ext cx="941105" cy="1798441"/>
          </a:xfrm>
          <a:prstGeom prst="rect">
            <a:avLst/>
          </a:prstGeom>
          <a:blipFill>
            <a:blip r:embed="rId3"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9" name="object 9"/>
          <p:cNvSpPr/>
          <p:nvPr/>
        </p:nvSpPr>
        <p:spPr>
          <a:xfrm>
            <a:off x="2060472" y="3075432"/>
            <a:ext cx="1592470" cy="1716024"/>
          </a:xfrm>
          <a:prstGeom prst="rect">
            <a:avLst/>
          </a:prstGeom>
          <a:blipFill>
            <a:blip r:embed="rId4"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10" name="object 10"/>
          <p:cNvSpPr/>
          <p:nvPr/>
        </p:nvSpPr>
        <p:spPr>
          <a:xfrm>
            <a:off x="4612306" y="2868167"/>
            <a:ext cx="1992953" cy="1709871"/>
          </a:xfrm>
          <a:prstGeom prst="rect">
            <a:avLst/>
          </a:prstGeom>
          <a:blipFill>
            <a:blip r:embed="rId5"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11" name="object 11"/>
          <p:cNvSpPr/>
          <p:nvPr/>
        </p:nvSpPr>
        <p:spPr>
          <a:xfrm>
            <a:off x="1422546" y="6375761"/>
            <a:ext cx="2515469" cy="1677054"/>
          </a:xfrm>
          <a:prstGeom prst="rect">
            <a:avLst/>
          </a:prstGeom>
          <a:blipFill>
            <a:blip r:embed="rId6" cstate="print"/>
            <a:stretch>
              <a:fillRect/>
            </a:stretch>
          </a:blipFill>
          <a:effectLst>
            <a:glow rad="139700">
              <a:schemeClr val="accent6">
                <a:satMod val="175000"/>
                <a:alpha val="40000"/>
              </a:schemeClr>
            </a:glow>
          </a:effectLst>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2500808"/>
            <a:ext cx="1841500" cy="232756"/>
          </a:xfrm>
          <a:prstGeom prst="rect">
            <a:avLst/>
          </a:prstGeom>
        </p:spPr>
        <p:txBody>
          <a:bodyPr vert="horz" wrap="square" lIns="0" tIns="17145" rIns="0" bIns="0" rtlCol="0">
            <a:spAutoFit/>
          </a:bodyPr>
          <a:lstStyle/>
          <a:p>
            <a:pPr marL="12700">
              <a:spcBef>
                <a:spcPts val="135"/>
              </a:spcBef>
            </a:pPr>
            <a:r>
              <a:rPr lang="en-US" sz="1400" b="1" dirty="0">
                <a:effectLst/>
                <a:latin typeface="Arial" panose="020B0604020202020204" pitchFamily="34" charset="0"/>
                <a:cs typeface="Arial" panose="020B0604020202020204" pitchFamily="34" charset="0"/>
              </a:rPr>
              <a:t>Indoor Sensor:</a:t>
            </a:r>
          </a:p>
        </p:txBody>
      </p:sp>
      <p:sp>
        <p:nvSpPr>
          <p:cNvPr id="4" name="object 4"/>
          <p:cNvSpPr txBox="1"/>
          <p:nvPr/>
        </p:nvSpPr>
        <p:spPr>
          <a:xfrm>
            <a:off x="444500" y="6564883"/>
            <a:ext cx="5727700" cy="460382"/>
          </a:xfrm>
          <a:prstGeom prst="rect">
            <a:avLst/>
          </a:prstGeom>
        </p:spPr>
        <p:txBody>
          <a:bodyPr vert="horz" wrap="square" lIns="0" tIns="16510" rIns="0" bIns="0" rtlCol="0">
            <a:spAutoFit/>
          </a:bodyPr>
          <a:lstStyle/>
          <a:p>
            <a:pPr marL="12700">
              <a:spcBef>
                <a:spcPts val="130"/>
              </a:spcBef>
            </a:pPr>
            <a:r>
              <a:rPr lang="en-US" sz="1400" b="1" dirty="0">
                <a:effectLst/>
                <a:latin typeface="Arial" panose="020B0604020202020204" pitchFamily="34" charset="0"/>
                <a:cs typeface="Arial" panose="020B0604020202020204" pitchFamily="34" charset="0"/>
              </a:rPr>
              <a:t>Central Air Conditioning and Heating Controller</a:t>
            </a:r>
          </a:p>
          <a:p>
            <a:pPr marL="12700">
              <a:lnSpc>
                <a:spcPct val="100000"/>
              </a:lnSpc>
              <a:spcBef>
                <a:spcPts val="130"/>
              </a:spcBef>
            </a:pPr>
            <a:endParaRPr sz="1400" b="1" dirty="0">
              <a:latin typeface="Arial" panose="020B0604020202020204" pitchFamily="34" charset="0"/>
              <a:cs typeface="Arial" panose="020B0604020202020204" pitchFamily="34" charset="0"/>
            </a:endParaRPr>
          </a:p>
        </p:txBody>
      </p:sp>
      <p:sp>
        <p:nvSpPr>
          <p:cNvPr id="5" name="object 5"/>
          <p:cNvSpPr/>
          <p:nvPr/>
        </p:nvSpPr>
        <p:spPr>
          <a:xfrm>
            <a:off x="470809" y="470861"/>
            <a:ext cx="6804978" cy="1700892"/>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998817" y="2857417"/>
            <a:ext cx="902695" cy="962510"/>
          </a:xfrm>
          <a:prstGeom prst="rect">
            <a:avLst/>
          </a:prstGeom>
          <a:blipFill>
            <a:blip r:embed="rId3"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7" name="object 7"/>
          <p:cNvSpPr/>
          <p:nvPr/>
        </p:nvSpPr>
        <p:spPr>
          <a:xfrm>
            <a:off x="491116" y="4585281"/>
            <a:ext cx="6783382" cy="1445331"/>
          </a:xfrm>
          <a:prstGeom prst="rect">
            <a:avLst/>
          </a:prstGeom>
          <a:blipFill>
            <a:blip r:embed="rId4" cstate="print"/>
            <a:stretch>
              <a:fillRect/>
            </a:stretch>
          </a:blipFill>
          <a:effectLst>
            <a:glow rad="139700">
              <a:schemeClr val="accent6">
                <a:satMod val="175000"/>
                <a:alpha val="40000"/>
              </a:schemeClr>
            </a:glow>
          </a:effectLst>
        </p:spPr>
        <p:txBody>
          <a:bodyPr wrap="square" lIns="0" tIns="0" rIns="0" bIns="0" rtlCol="0"/>
          <a:lstStyle/>
          <a:p>
            <a:endParaRPr/>
          </a:p>
        </p:txBody>
      </p:sp>
      <p:sp>
        <p:nvSpPr>
          <p:cNvPr id="8" name="object 8"/>
          <p:cNvSpPr/>
          <p:nvPr/>
        </p:nvSpPr>
        <p:spPr>
          <a:xfrm>
            <a:off x="655914" y="7209144"/>
            <a:ext cx="2075980" cy="2068967"/>
          </a:xfrm>
          <a:prstGeom prst="rect">
            <a:avLst/>
          </a:prstGeom>
          <a:blipFill>
            <a:blip r:embed="rId5" cstate="print"/>
            <a:stretch>
              <a:fillRect/>
            </a:stretch>
          </a:blipFill>
          <a:effectLst>
            <a:glow rad="139700">
              <a:schemeClr val="accent6">
                <a:satMod val="175000"/>
                <a:alpha val="40000"/>
              </a:schemeClr>
            </a:glow>
          </a:effectLst>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TotalTime>
  <Words>1744</Words>
  <Application>Microsoft Office PowerPoint</Application>
  <PresentationFormat>Custom</PresentationFormat>
  <Paragraphs>92</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Unicode MS</vt:lpstr>
      <vt:lpstr>Calibri</vt:lpstr>
      <vt:lpstr>Courier New</vt:lpstr>
      <vt:lpstr>PingFang SC</vt:lpstr>
      <vt:lpstr>Times New Roman</vt:lpstr>
      <vt:lpstr>Office Theme</vt:lpstr>
      <vt:lpstr>  SMART HOME (thewiseconn.com)  </vt:lpstr>
      <vt:lpstr> Introduction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Products Released in 2024</vt:lpstr>
      <vt:lpstr>Introduction to the Z-Wave 800</vt:lpstr>
      <vt:lpstr>PowerPoint Presentation</vt:lpstr>
      <vt:lpstr> Future Trends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智能家居系统</dc:title>
  <cp:lastModifiedBy>William Wang</cp:lastModifiedBy>
  <cp:revision>38</cp:revision>
  <dcterms:created xsi:type="dcterms:W3CDTF">2018-10-25T02:14:32Z</dcterms:created>
  <dcterms:modified xsi:type="dcterms:W3CDTF">2025-11-12T13:59:12Z</dcterms:modified>
</cp:coreProperties>
</file>