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2" r:id="rId4"/>
  </p:sldMasterIdLst>
  <p:sldIdLst>
    <p:sldId id="257" r:id="rId5"/>
    <p:sldId id="265" r:id="rId6"/>
    <p:sldId id="263" r:id="rId7"/>
    <p:sldId id="264" r:id="rId8"/>
    <p:sldId id="259" r:id="rId9"/>
    <p:sldId id="260" r:id="rId10"/>
    <p:sldId id="261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90" autoAdjust="0"/>
    <p:restoredTop sz="94619" autoAdjust="0"/>
  </p:normalViewPr>
  <p:slideViewPr>
    <p:cSldViewPr snapToGrid="0">
      <p:cViewPr varScale="1">
        <p:scale>
          <a:sx n="156" d="100"/>
          <a:sy n="156" d="100"/>
        </p:scale>
        <p:origin x="112" y="2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11/12/2025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017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D4963-E985-44C4-B8C4-FDD613B7C2F8}" type="datetime1">
              <a:rPr lang="en-US" smtClean="0"/>
              <a:t>11/12/2025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591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058151" y="599725"/>
            <a:ext cx="3687316" cy="58169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04200" y="863600"/>
            <a:ext cx="3124200" cy="4807326"/>
          </a:xfrm>
        </p:spPr>
        <p:txBody>
          <a:bodyPr vert="eaVert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863600"/>
            <a:ext cx="7161625" cy="4807326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423B97-A5D4-47B9-8861-73B3707A04CF}"/>
              </a:ext>
            </a:extLst>
          </p:cNvPr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EC0421-37B4-4481-A10D-69FDF5EC7909}"/>
              </a:ext>
            </a:extLst>
          </p:cNvPr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265B5-9F97-4F1E-99E9-74F7B7E62337}"/>
              </a:ext>
            </a:extLst>
          </p:cNvPr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C74A470-3BD3-4F33-80E5-67E6E87F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11/12/2025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A3A30BA-DB50-4D7D-BCDE-17D20FB3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6FF9E58-C0B2-436B-A21C-DB45A00D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849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82B9-B8EE-4375-B6FF-88FA6ABB15D9}" type="datetime1">
              <a:rPr lang="en-US" smtClean="0"/>
              <a:t>11/12/2025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443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97495-0637-405E-AE64-5CC7506D51F5}" type="datetime1">
              <a:rPr lang="en-US" smtClean="0"/>
              <a:t>11/12/2025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80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D690-9426-415D-8B65-26881E07B2D4}" type="datetime1">
              <a:rPr lang="en-US" smtClean="0"/>
              <a:t>11/12/2025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323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989A-474C-40DE-95B9-011C28B71673}" type="datetime1">
              <a:rPr lang="en-US" smtClean="0"/>
              <a:t>11/12/2025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046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ED54-5B5E-4A04-93D3-5772E3CE3818}" type="datetime1">
              <a:rPr lang="en-US" smtClean="0"/>
              <a:t>11/12/2025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36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11/12/2025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494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/>
          <a:lstStyle/>
          <a:p>
            <a:fld id="{D82884F1-FFEA-405F-9602-3DCA865EDA4E}" type="datetime1">
              <a:rPr lang="en-US" smtClean="0"/>
              <a:t>11/12/2025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766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DB4A-8810-4A10-AD5C-D5E2C667F5B3}" type="datetime1">
              <a:rPr lang="en-US" smtClean="0"/>
              <a:t>11/12/2025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289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11/12/2025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00897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11" r:id="rId5"/>
    <p:sldLayoutId id="2147483760" r:id="rId6"/>
    <p:sldLayoutId id="2147483762" r:id="rId7"/>
    <p:sldLayoutId id="2147483706" r:id="rId8"/>
    <p:sldLayoutId id="2147483709" r:id="rId9"/>
    <p:sldLayoutId id="2147483707" r:id="rId10"/>
    <p:sldLayoutId id="2147483708" r:id="rId11"/>
  </p:sldLayoutIdLst>
  <p:hf sldNum="0" hdr="0" ft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D6D7A0BC-0046-4CAA-8E7F-DCAFE511E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21E816-31F5-48BB-BD02-D15F2F18B4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191" y="1020432"/>
            <a:ext cx="10993549" cy="1218272"/>
          </a:xfrm>
        </p:spPr>
        <p:txBody>
          <a:bodyPr>
            <a:normAutofit/>
          </a:bodyPr>
          <a:lstStyle/>
          <a:p>
            <a:r>
              <a:rPr lang="en-US" sz="4400" dirty="0"/>
              <a:t>Precise Thermometer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5D6E6B-3353-491C-A3C6-F278D6CED8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194" y="2356945"/>
            <a:ext cx="10993546" cy="606733"/>
          </a:xfrm>
        </p:spPr>
        <p:txBody>
          <a:bodyPr>
            <a:normAutofit fontScale="92500"/>
          </a:bodyPr>
          <a:lstStyle/>
          <a:p>
            <a:r>
              <a:rPr lang="en-US" sz="3600" dirty="0"/>
              <a:t>The WISE CONN </a:t>
            </a:r>
            <a:r>
              <a:rPr lang="en-US" sz="2600" dirty="0"/>
              <a:t>(thewiseconn.com)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7C6334F-6411-41EC-AD7D-179EDD8B5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6B02CEE-3AF8-4349-9B3E-8970E6DF62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AA01CF0-3FB5-44EB-B7DE-F2E86374C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" name="Picture 5" descr="abstract image">
            <a:extLst>
              <a:ext uri="{FF2B5EF4-FFF2-40B4-BE49-F238E27FC236}">
                <a16:creationId xmlns:a16="http://schemas.microsoft.com/office/drawing/2014/main" id="{F1A8C364-94D4-4630-BAD0-78722F3470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8733" y="3081867"/>
            <a:ext cx="11260667" cy="331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8055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A2B14-94FE-4F9C-BFF7-70A0C13A9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71465"/>
          </a:xfrm>
        </p:spPr>
        <p:txBody>
          <a:bodyPr>
            <a:normAutofit/>
          </a:bodyPr>
          <a:lstStyle/>
          <a:p>
            <a:r>
              <a:rPr lang="en-US" sz="4400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A84440-D1FD-4E16-8496-673F0E2F89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238703"/>
            <a:ext cx="11029615" cy="3736647"/>
          </a:xfrm>
        </p:spPr>
        <p:txBody>
          <a:bodyPr>
            <a:normAutofit/>
          </a:bodyPr>
          <a:lstStyle/>
          <a:p>
            <a:r>
              <a:rPr lang="en-US" sz="1600" dirty="0">
                <a:effectLst/>
              </a:rPr>
              <a:t>The Wise Connect Thermometer is a highly accurate wristwatch-style body thermometer that supports real-time wireless monitoring, enabling remote oversight and control by doctors, patients, or medical computer systems. The fever alert threshold can be configured by the doctor, patient, or network.</a:t>
            </a:r>
            <a:endParaRPr lang="en-US" sz="1600" dirty="0"/>
          </a:p>
          <a:p>
            <a:r>
              <a:rPr lang="en-US" sz="1800" dirty="0"/>
              <a:t>Accuracy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500" dirty="0"/>
              <a:t>0.08℃ from 0℃ to 45℃,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500" dirty="0"/>
              <a:t>0.09℃ from -25℃ to 85℃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500" dirty="0"/>
              <a:t>0.12℃ from -40℃ to 85℃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500" dirty="0"/>
              <a:t>0.15℃ from -55℃ to 125℃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500" dirty="0"/>
              <a:t>0.3℃ from -55℃ to 155℃.</a:t>
            </a:r>
            <a:r>
              <a:rPr lang="en-US" sz="1500" dirty="0">
                <a:effectLst/>
              </a:rPr>
              <a:t> </a:t>
            </a:r>
          </a:p>
          <a:p>
            <a:endParaRPr lang="en-US" dirty="0"/>
          </a:p>
        </p:txBody>
      </p:sp>
      <p:pic>
        <p:nvPicPr>
          <p:cNvPr id="4" name="Content Placeholder 4" descr="A circular device with a display&#10;&#10;AI-generated content may be incorrect.">
            <a:extLst>
              <a:ext uri="{FF2B5EF4-FFF2-40B4-BE49-F238E27FC236}">
                <a16:creationId xmlns:a16="http://schemas.microsoft.com/office/drawing/2014/main" id="{FDC91CF9-6F3C-4F6E-964D-F3C6B59918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7312639" y="3078124"/>
            <a:ext cx="3884679" cy="3038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4335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806CF-1933-34E8-9D9C-CC5F5B292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0963"/>
            <a:ext cx="10515600" cy="958066"/>
          </a:xfrm>
        </p:spPr>
        <p:txBody>
          <a:bodyPr>
            <a:normAutofit/>
          </a:bodyPr>
          <a:lstStyle/>
          <a:p>
            <a:r>
              <a:rPr lang="en-US" sz="3100" dirty="0"/>
              <a:t>Configuration (192.168.4.1)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2129087-5CFC-1022-74F2-187EC62434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549886"/>
            <a:ext cx="4102010" cy="5205916"/>
          </a:xfr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DE69D2-90AB-6556-E57B-F2FBAA37A3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4437" y="1323192"/>
            <a:ext cx="3675934" cy="5335792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5232452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49725-394E-8CD2-F599-537269A5E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1336"/>
            <a:ext cx="10515600" cy="1011855"/>
          </a:xfrm>
        </p:spPr>
        <p:txBody>
          <a:bodyPr>
            <a:normAutofit/>
          </a:bodyPr>
          <a:lstStyle/>
          <a:p>
            <a:r>
              <a:rPr lang="en-US" sz="3200" dirty="0"/>
              <a:t>WIFI SETUP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241050F-EC22-1B3B-25B7-43627C432D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5125" y="1562100"/>
            <a:ext cx="4424857" cy="4279302"/>
          </a:xfr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7" name="Picture 6" descr="A screenshot of a phone&#10;&#10;AI-generated content may be incorrect.">
            <a:extLst>
              <a:ext uri="{FF2B5EF4-FFF2-40B4-BE49-F238E27FC236}">
                <a16:creationId xmlns:a16="http://schemas.microsoft.com/office/drawing/2014/main" id="{89031CCC-E7BC-6E74-CA67-7BCCD30B05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211" y="1562100"/>
            <a:ext cx="6424435" cy="2007049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0058161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84761-2C16-F8FD-E620-14D400C2E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03063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Wi-Fi Status</a:t>
            </a:r>
          </a:p>
        </p:txBody>
      </p:sp>
      <p:pic>
        <p:nvPicPr>
          <p:cNvPr id="5" name="Content Placeholder 4" descr="A screenshot of a wi-fi status&#10;&#10;AI-generated content may be incorrect.">
            <a:extLst>
              <a:ext uri="{FF2B5EF4-FFF2-40B4-BE49-F238E27FC236}">
                <a16:creationId xmlns:a16="http://schemas.microsoft.com/office/drawing/2014/main" id="{FBC052D6-6EB6-CF0C-B55E-C35FA01A24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93466" y="1250576"/>
            <a:ext cx="5999684" cy="5069542"/>
          </a:xfr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9984683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A3F5B-20EA-3A11-D2D1-249A45CD9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39240"/>
          </a:xfrm>
        </p:spPr>
        <p:txBody>
          <a:bodyPr>
            <a:normAutofit/>
          </a:bodyPr>
          <a:lstStyle/>
          <a:p>
            <a:r>
              <a:rPr lang="en-US" sz="3600" dirty="0"/>
              <a:t>Temperature DISPLAYED On THE browser</a:t>
            </a:r>
          </a:p>
        </p:txBody>
      </p:sp>
      <p:pic>
        <p:nvPicPr>
          <p:cNvPr id="5" name="Content Placeholder 4" descr="A screenshot of a device&#10;&#10;AI-generated content may be incorrect.">
            <a:extLst>
              <a:ext uri="{FF2B5EF4-FFF2-40B4-BE49-F238E27FC236}">
                <a16:creationId xmlns:a16="http://schemas.microsoft.com/office/drawing/2014/main" id="{5202A215-F6D8-7D93-842A-E185C96BD3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13153" y="1304924"/>
            <a:ext cx="3678012" cy="5351369"/>
          </a:xfr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0596997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1D6BA-8E3D-AE20-2002-8AC3F5EFB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898044"/>
          </a:xfrm>
        </p:spPr>
        <p:txBody>
          <a:bodyPr>
            <a:normAutofit/>
          </a:bodyPr>
          <a:lstStyle/>
          <a:p>
            <a:r>
              <a:rPr lang="en-US" sz="3200" dirty="0"/>
              <a:t>Refresh manually when necessary (video)</a:t>
            </a:r>
          </a:p>
        </p:txBody>
      </p:sp>
      <p:pic>
        <p:nvPicPr>
          <p:cNvPr id="5" name="Screen Recording 2025-11-11 at 14.27.36">
            <a:hlinkClick r:id="" action="ppaction://media"/>
            <a:extLst>
              <a:ext uri="{FF2B5EF4-FFF2-40B4-BE49-F238E27FC236}">
                <a16:creationId xmlns:a16="http://schemas.microsoft.com/office/drawing/2014/main" id="{368DA5C6-7D63-09DA-CAE0-F1E88561210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bright="20000" contrast="-40000"/>
          </a:blip>
          <a:stretch>
            <a:fillRect/>
          </a:stretch>
        </p:blipFill>
        <p:spPr>
          <a:xfrm>
            <a:off x="4524375" y="1825625"/>
            <a:ext cx="4291634" cy="4351338"/>
          </a:xfrm>
        </p:spPr>
      </p:pic>
    </p:spTree>
    <p:extLst>
      <p:ext uri="{BB962C8B-B14F-4D97-AF65-F5344CB8AC3E}">
        <p14:creationId xmlns:p14="http://schemas.microsoft.com/office/powerpoint/2010/main" val="2770503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3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ividendVTI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Dividend">
      <a:majorFont>
        <a:latin typeface="Franklin Gothic Demi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41E7CA09-9778-4414-AE97-8064B12DA30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27BD4C1-B6B1-4715-ABF9-E660A51A4EA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D289AE2-D2AE-49D1-AFAC-3A79F6794255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{35CD1946-6726-4F42-A89D-7C3890260BE0}TF201209c3-d067-44f9-a26f-c8f216c4431347f6cf9d_win32-4021059b889a</Template>
  <TotalTime>19</TotalTime>
  <Words>126</Words>
  <Application>Microsoft Office PowerPoint</Application>
  <PresentationFormat>Widescreen</PresentationFormat>
  <Paragraphs>15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Franklin Gothic Book</vt:lpstr>
      <vt:lpstr>Franklin Gothic Demi</vt:lpstr>
      <vt:lpstr>Wingdings 2</vt:lpstr>
      <vt:lpstr>DividendVTI</vt:lpstr>
      <vt:lpstr>Precise Thermometer</vt:lpstr>
      <vt:lpstr>OVERVIEW</vt:lpstr>
      <vt:lpstr>Configuration (192.168.4.1)</vt:lpstr>
      <vt:lpstr>WIFI SETUP</vt:lpstr>
      <vt:lpstr>Wi-Fi Status</vt:lpstr>
      <vt:lpstr>Temperature DISPLAYED On THE browser</vt:lpstr>
      <vt:lpstr>Refresh manually when necessary (video)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Lorem Ipsum</dc:title>
  <dc:creator>William Wang</dc:creator>
  <cp:lastModifiedBy>William Wang</cp:lastModifiedBy>
  <cp:revision>5</cp:revision>
  <dcterms:created xsi:type="dcterms:W3CDTF">2025-11-12T02:58:51Z</dcterms:created>
  <dcterms:modified xsi:type="dcterms:W3CDTF">2025-11-12T13:54:37Z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